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A1B_689467EF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700" r:id="rId6"/>
    <p:sldMasterId id="2147483708" r:id="rId7"/>
  </p:sldMasterIdLst>
  <p:notesMasterIdLst>
    <p:notesMasterId r:id="rId43"/>
  </p:notesMasterIdLst>
  <p:handoutMasterIdLst>
    <p:handoutMasterId r:id="rId44"/>
  </p:handoutMasterIdLst>
  <p:sldIdLst>
    <p:sldId id="2581" r:id="rId8"/>
    <p:sldId id="2595" r:id="rId9"/>
    <p:sldId id="357" r:id="rId10"/>
    <p:sldId id="356" r:id="rId11"/>
    <p:sldId id="371" r:id="rId12"/>
    <p:sldId id="361" r:id="rId13"/>
    <p:sldId id="2580" r:id="rId14"/>
    <p:sldId id="2538" r:id="rId15"/>
    <p:sldId id="2474" r:id="rId16"/>
    <p:sldId id="2530" r:id="rId17"/>
    <p:sldId id="360" r:id="rId18"/>
    <p:sldId id="2592" r:id="rId19"/>
    <p:sldId id="2547" r:id="rId20"/>
    <p:sldId id="2585" r:id="rId21"/>
    <p:sldId id="2586" r:id="rId22"/>
    <p:sldId id="2477" r:id="rId23"/>
    <p:sldId id="2588" r:id="rId24"/>
    <p:sldId id="2598" r:id="rId25"/>
    <p:sldId id="2599" r:id="rId26"/>
    <p:sldId id="2603" r:id="rId27"/>
    <p:sldId id="2604" r:id="rId28"/>
    <p:sldId id="2605" r:id="rId29"/>
    <p:sldId id="2606" r:id="rId30"/>
    <p:sldId id="2482" r:id="rId31"/>
    <p:sldId id="2587" r:id="rId32"/>
    <p:sldId id="2548" r:id="rId33"/>
    <p:sldId id="2593" r:id="rId34"/>
    <p:sldId id="2594" r:id="rId35"/>
    <p:sldId id="2490" r:id="rId36"/>
    <p:sldId id="2518" r:id="rId37"/>
    <p:sldId id="2533" r:id="rId38"/>
    <p:sldId id="2529" r:id="rId39"/>
    <p:sldId id="2597" r:id="rId40"/>
    <p:sldId id="363" r:id="rId41"/>
    <p:sldId id="2499" r:id="rId4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Template" id="{D1F91894-1588-4D26-A4A2-123CEFB3F9C1}">
          <p14:sldIdLst>
            <p14:sldId id="2581"/>
            <p14:sldId id="2595"/>
            <p14:sldId id="357"/>
            <p14:sldId id="356"/>
            <p14:sldId id="371"/>
            <p14:sldId id="361"/>
            <p14:sldId id="2580"/>
            <p14:sldId id="2538"/>
            <p14:sldId id="2474"/>
            <p14:sldId id="2530"/>
            <p14:sldId id="360"/>
            <p14:sldId id="2592"/>
            <p14:sldId id="2547"/>
            <p14:sldId id="2585"/>
            <p14:sldId id="2586"/>
            <p14:sldId id="2477"/>
            <p14:sldId id="2588"/>
            <p14:sldId id="2598"/>
            <p14:sldId id="2599"/>
            <p14:sldId id="2603"/>
            <p14:sldId id="2604"/>
            <p14:sldId id="2605"/>
            <p14:sldId id="2606"/>
            <p14:sldId id="2482"/>
            <p14:sldId id="2587"/>
            <p14:sldId id="2548"/>
            <p14:sldId id="2593"/>
            <p14:sldId id="2594"/>
            <p14:sldId id="2490"/>
            <p14:sldId id="2518"/>
            <p14:sldId id="2533"/>
            <p14:sldId id="2529"/>
            <p14:sldId id="2597"/>
            <p14:sldId id="363"/>
            <p14:sldId id="24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F8AF5C-9ED1-2A9E-533A-4BEC3391761D}" name="Jacob Pretorius" initials="JP" userId="9c66b378f3484828" providerId="Windows Live"/>
  <p188:author id="{921E6194-6ADD-C230-01DB-01A0DB23A7AB}" name="Scott Reed" initials="SR" userId="7ae4b69979cb5e8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un Jeong" initials="JJ" lastIdx="7" clrIdx="0">
    <p:extLst>
      <p:ext uri="{19B8F6BF-5375-455C-9EA6-DF929625EA0E}">
        <p15:presenceInfo xmlns:p15="http://schemas.microsoft.com/office/powerpoint/2012/main" userId="S::jieun.jeong@episerver.com::a7a1e2e8-efa7-462c-8281-a1ffd5551ee9" providerId="AD"/>
      </p:ext>
    </p:extLst>
  </p:cmAuthor>
  <p:cmAuthor id="2" name="Anja Wüstner" initials="AW" lastIdx="7" clrIdx="1">
    <p:extLst>
      <p:ext uri="{19B8F6BF-5375-455C-9EA6-DF929625EA0E}">
        <p15:presenceInfo xmlns:p15="http://schemas.microsoft.com/office/powerpoint/2012/main" userId="S::Anja.Wuestner@episerver.com::52078c11-0e3a-4cf4-820e-a4a554600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FD"/>
    <a:srgbClr val="051A86"/>
    <a:srgbClr val="00CBFF"/>
    <a:srgbClr val="080738"/>
    <a:srgbClr val="F6F6F6"/>
    <a:srgbClr val="DC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5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Pretorius" userId="9c66b378f3484828" providerId="Windows Live" clId="Web-{2513D976-6E57-45F2-B4E5-DC63568887F7}"/>
    <pc:docChg chg="modSld">
      <pc:chgData name="Jacob Pretorius" userId="9c66b378f3484828" providerId="Windows Live" clId="Web-{2513D976-6E57-45F2-B4E5-DC63568887F7}" dt="2024-07-10T14:57:30.342" v="134" actId="20577"/>
      <pc:docMkLst>
        <pc:docMk/>
      </pc:docMkLst>
      <pc:sldChg chg="modSp">
        <pc:chgData name="Jacob Pretorius" userId="9c66b378f3484828" providerId="Windows Live" clId="Web-{2513D976-6E57-45F2-B4E5-DC63568887F7}" dt="2024-07-10T14:45:56.631" v="29"/>
        <pc:sldMkLst>
          <pc:docMk/>
          <pc:sldMk cId="2590916417" sldId="2586"/>
        </pc:sldMkLst>
        <pc:graphicFrameChg chg="mod modGraphic">
          <ac:chgData name="Jacob Pretorius" userId="9c66b378f3484828" providerId="Windows Live" clId="Web-{2513D976-6E57-45F2-B4E5-DC63568887F7}" dt="2024-07-10T14:45:56.631" v="29"/>
          <ac:graphicFrameMkLst>
            <pc:docMk/>
            <pc:sldMk cId="2590916417" sldId="2586"/>
            <ac:graphicFrameMk id="7" creationId="{4BF5BCB5-6EC6-156F-72F6-7CD08105AC97}"/>
          </ac:graphicFrameMkLst>
        </pc:graphicFrameChg>
      </pc:sldChg>
      <pc:sldChg chg="modSp modCm">
        <pc:chgData name="Jacob Pretorius" userId="9c66b378f3484828" providerId="Windows Live" clId="Web-{2513D976-6E57-45F2-B4E5-DC63568887F7}" dt="2024-07-10T14:57:30.342" v="134" actId="20577"/>
        <pc:sldMkLst>
          <pc:docMk/>
          <pc:sldMk cId="1754556399" sldId="2587"/>
        </pc:sldMkLst>
        <pc:spChg chg="mod">
          <ac:chgData name="Jacob Pretorius" userId="9c66b378f3484828" providerId="Windows Live" clId="Web-{2513D976-6E57-45F2-B4E5-DC63568887F7}" dt="2024-07-10T14:57:22.451" v="132" actId="20577"/>
          <ac:spMkLst>
            <pc:docMk/>
            <pc:sldMk cId="1754556399" sldId="2587"/>
            <ac:spMk id="2" creationId="{11EA0218-310F-741F-24AA-28BD34D2ECEB}"/>
          </ac:spMkLst>
        </pc:spChg>
        <pc:spChg chg="mod">
          <ac:chgData name="Jacob Pretorius" userId="9c66b378f3484828" providerId="Windows Live" clId="Web-{2513D976-6E57-45F2-B4E5-DC63568887F7}" dt="2024-07-10T14:57:30.342" v="134" actId="20577"/>
          <ac:spMkLst>
            <pc:docMk/>
            <pc:sldMk cId="1754556399" sldId="2587"/>
            <ac:spMk id="3" creationId="{FBEB3C06-8753-46AB-EC67-C888ADAAA7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cob Pretorius" userId="9c66b378f3484828" providerId="Windows Live" clId="Web-{2513D976-6E57-45F2-B4E5-DC63568887F7}" dt="2024-07-10T14:57:22.451" v="132" actId="20577"/>
              <pc2:cmMkLst xmlns:pc2="http://schemas.microsoft.com/office/powerpoint/2019/9/main/command">
                <pc:docMk/>
                <pc:sldMk cId="1754556399" sldId="2587"/>
                <pc2:cmMk id="{B0D51A7A-C61E-4088-958D-C0ADD25420B9}"/>
              </pc2:cmMkLst>
            </pc226:cmChg>
          </p:ext>
        </pc:extLst>
      </pc:sldChg>
      <pc:sldChg chg="modSp">
        <pc:chgData name="Jacob Pretorius" userId="9c66b378f3484828" providerId="Windows Live" clId="Web-{2513D976-6E57-45F2-B4E5-DC63568887F7}" dt="2024-07-10T14:46:24.054" v="31" actId="20577"/>
        <pc:sldMkLst>
          <pc:docMk/>
          <pc:sldMk cId="1835286913" sldId="2588"/>
        </pc:sldMkLst>
        <pc:spChg chg="mod">
          <ac:chgData name="Jacob Pretorius" userId="9c66b378f3484828" providerId="Windows Live" clId="Web-{2513D976-6E57-45F2-B4E5-DC63568887F7}" dt="2024-07-10T14:46:24.054" v="31" actId="20577"/>
          <ac:spMkLst>
            <pc:docMk/>
            <pc:sldMk cId="1835286913" sldId="2588"/>
            <ac:spMk id="2" creationId="{F6836301-1419-F352-0330-81A45C957739}"/>
          </ac:spMkLst>
        </pc:spChg>
      </pc:sldChg>
      <pc:sldChg chg="modSp">
        <pc:chgData name="Jacob Pretorius" userId="9c66b378f3484828" providerId="Windows Live" clId="Web-{2513D976-6E57-45F2-B4E5-DC63568887F7}" dt="2024-07-10T14:48:00.885" v="50" actId="20577"/>
        <pc:sldMkLst>
          <pc:docMk/>
          <pc:sldMk cId="3199587089" sldId="2604"/>
        </pc:sldMkLst>
        <pc:spChg chg="mod">
          <ac:chgData name="Jacob Pretorius" userId="9c66b378f3484828" providerId="Windows Live" clId="Web-{2513D976-6E57-45F2-B4E5-DC63568887F7}" dt="2024-07-10T14:48:00.885" v="50" actId="20577"/>
          <ac:spMkLst>
            <pc:docMk/>
            <pc:sldMk cId="3199587089" sldId="2604"/>
            <ac:spMk id="4" creationId="{FC4FCA4B-3B93-4AE5-B883-C8CB4E5B2230}"/>
          </ac:spMkLst>
        </pc:spChg>
      </pc:sldChg>
      <pc:sldChg chg="modSp">
        <pc:chgData name="Jacob Pretorius" userId="9c66b378f3484828" providerId="Windows Live" clId="Web-{2513D976-6E57-45F2-B4E5-DC63568887F7}" dt="2024-07-10T14:48:51.028" v="62" actId="20577"/>
        <pc:sldMkLst>
          <pc:docMk/>
          <pc:sldMk cId="2558931536" sldId="2605"/>
        </pc:sldMkLst>
        <pc:spChg chg="mod">
          <ac:chgData name="Jacob Pretorius" userId="9c66b378f3484828" providerId="Windows Live" clId="Web-{2513D976-6E57-45F2-B4E5-DC63568887F7}" dt="2024-07-10T14:48:51.028" v="62" actId="20577"/>
          <ac:spMkLst>
            <pc:docMk/>
            <pc:sldMk cId="2558931536" sldId="2605"/>
            <ac:spMk id="4" creationId="{FC4FCA4B-3B93-4AE5-B883-C8CB4E5B2230}"/>
          </ac:spMkLst>
        </pc:spChg>
        <pc:picChg chg="mod">
          <ac:chgData name="Jacob Pretorius" userId="9c66b378f3484828" providerId="Windows Live" clId="Web-{2513D976-6E57-45F2-B4E5-DC63568887F7}" dt="2024-07-10T14:48:33.558" v="59" actId="1076"/>
          <ac:picMkLst>
            <pc:docMk/>
            <pc:sldMk cId="2558931536" sldId="2605"/>
            <ac:picMk id="3" creationId="{A93B1AD8-2B58-A14C-157C-F8D0D19D07B6}"/>
          </ac:picMkLst>
        </pc:picChg>
      </pc:sldChg>
      <pc:sldChg chg="addSp modSp">
        <pc:chgData name="Jacob Pretorius" userId="9c66b378f3484828" providerId="Windows Live" clId="Web-{2513D976-6E57-45F2-B4E5-DC63568887F7}" dt="2024-07-10T14:55:07.306" v="123" actId="20577"/>
        <pc:sldMkLst>
          <pc:docMk/>
          <pc:sldMk cId="3567068958" sldId="2606"/>
        </pc:sldMkLst>
        <pc:spChg chg="mod">
          <ac:chgData name="Jacob Pretorius" userId="9c66b378f3484828" providerId="Windows Live" clId="Web-{2513D976-6E57-45F2-B4E5-DC63568887F7}" dt="2024-07-10T14:55:07.306" v="123" actId="20577"/>
          <ac:spMkLst>
            <pc:docMk/>
            <pc:sldMk cId="3567068958" sldId="2606"/>
            <ac:spMk id="4" creationId="{FC4FCA4B-3B93-4AE5-B883-C8CB4E5B2230}"/>
          </ac:spMkLst>
        </pc:spChg>
        <pc:spChg chg="add mod">
          <ac:chgData name="Jacob Pretorius" userId="9c66b378f3484828" providerId="Windows Live" clId="Web-{2513D976-6E57-45F2-B4E5-DC63568887F7}" dt="2024-07-10T14:53:58.569" v="100" actId="1076"/>
          <ac:spMkLst>
            <pc:docMk/>
            <pc:sldMk cId="3567068958" sldId="2606"/>
            <ac:spMk id="6" creationId="{55F8D33D-F926-FA0B-17FA-DD197FF90217}"/>
          </ac:spMkLst>
        </pc:spChg>
      </pc:sldChg>
    </pc:docChg>
  </pc:docChgLst>
  <pc:docChgLst>
    <pc:chgData name="Scott Reed" userId="7ae4b69979cb5e8d" providerId="LiveId" clId="{CE0C83C4-D576-4A2C-8603-A5E2D49B5EFE}"/>
    <pc:docChg chg="modSld modShowInfo">
      <pc:chgData name="Scott Reed" userId="7ae4b69979cb5e8d" providerId="LiveId" clId="{CE0C83C4-D576-4A2C-8603-A5E2D49B5EFE}" dt="2024-07-11T16:46:51.311" v="36" actId="2744"/>
      <pc:docMkLst>
        <pc:docMk/>
      </pc:docMkLst>
      <pc:sldChg chg="addSp modSp mod">
        <pc:chgData name="Scott Reed" userId="7ae4b69979cb5e8d" providerId="LiveId" clId="{CE0C83C4-D576-4A2C-8603-A5E2D49B5EFE}" dt="2024-07-11T16:45:27.138" v="35" actId="1076"/>
        <pc:sldMkLst>
          <pc:docMk/>
          <pc:sldMk cId="3922116741" sldId="2581"/>
        </pc:sldMkLst>
        <pc:spChg chg="add mod">
          <ac:chgData name="Scott Reed" userId="7ae4b69979cb5e8d" providerId="LiveId" clId="{CE0C83C4-D576-4A2C-8603-A5E2D49B5EFE}" dt="2024-07-11T16:45:27.138" v="35" actId="1076"/>
          <ac:spMkLst>
            <pc:docMk/>
            <pc:sldMk cId="3922116741" sldId="2581"/>
            <ac:spMk id="2" creationId="{24C1B438-88C9-D255-082C-FC440E3ABD47}"/>
          </ac:spMkLst>
        </pc:spChg>
      </pc:sldChg>
      <pc:sldChg chg="addSp modSp mod">
        <pc:chgData name="Scott Reed" userId="7ae4b69979cb5e8d" providerId="LiveId" clId="{CE0C83C4-D576-4A2C-8603-A5E2D49B5EFE}" dt="2024-07-11T16:45:07.170" v="31" actId="1076"/>
        <pc:sldMkLst>
          <pc:docMk/>
          <pc:sldMk cId="2619936221" sldId="2595"/>
        </pc:sldMkLst>
        <pc:spChg chg="add mod">
          <ac:chgData name="Scott Reed" userId="7ae4b69979cb5e8d" providerId="LiveId" clId="{CE0C83C4-D576-4A2C-8603-A5E2D49B5EFE}" dt="2024-07-11T16:45:07.170" v="31" actId="1076"/>
          <ac:spMkLst>
            <pc:docMk/>
            <pc:sldMk cId="2619936221" sldId="2595"/>
            <ac:spMk id="2" creationId="{848A2DF2-6E9D-891B-35B8-9935FA53E7A2}"/>
          </ac:spMkLst>
        </pc:spChg>
      </pc:sldChg>
    </pc:docChg>
  </pc:docChgLst>
  <pc:docChgLst>
    <pc:chgData name="Jacob Pretorius" userId="9c66b378f3484828" providerId="Windows Live" clId="Web-{506E3352-1889-4517-B3DF-B09F37EE7D43}"/>
    <pc:docChg chg="addSld delSld modSld modSection">
      <pc:chgData name="Jacob Pretorius" userId="9c66b378f3484828" providerId="Windows Live" clId="Web-{506E3352-1889-4517-B3DF-B09F37EE7D43}" dt="2024-07-01T10:23:18.304" v="2281" actId="14100"/>
      <pc:docMkLst>
        <pc:docMk/>
      </pc:docMkLst>
      <pc:sldChg chg="modSp new del">
        <pc:chgData name="Jacob Pretorius" userId="9c66b378f3484828" providerId="Windows Live" clId="Web-{506E3352-1889-4517-B3DF-B09F37EE7D43}" dt="2024-07-01T08:26:13.561" v="7"/>
        <pc:sldMkLst>
          <pc:docMk/>
          <pc:sldMk cId="361154009" sldId="2582"/>
        </pc:sldMkLst>
        <pc:spChg chg="mod">
          <ac:chgData name="Jacob Pretorius" userId="9c66b378f3484828" providerId="Windows Live" clId="Web-{506E3352-1889-4517-B3DF-B09F37EE7D43}" dt="2024-07-01T08:24:41.151" v="5" actId="20577"/>
          <ac:spMkLst>
            <pc:docMk/>
            <pc:sldMk cId="361154009" sldId="2582"/>
            <ac:spMk id="2" creationId="{1BA01EF8-19D7-4023-1B36-DE228BAC57FD}"/>
          </ac:spMkLst>
        </pc:spChg>
        <pc:spChg chg="mod">
          <ac:chgData name="Jacob Pretorius" userId="9c66b378f3484828" providerId="Windows Live" clId="Web-{506E3352-1889-4517-B3DF-B09F37EE7D43}" dt="2024-07-01T08:24:18.619" v="4" actId="20577"/>
          <ac:spMkLst>
            <pc:docMk/>
            <pc:sldMk cId="361154009" sldId="2582"/>
            <ac:spMk id="4" creationId="{FEDFBB6C-AB96-4B37-0E03-971EDED69D2C}"/>
          </ac:spMkLst>
        </pc:spChg>
      </pc:sldChg>
      <pc:sldChg chg="addSp modSp new">
        <pc:chgData name="Jacob Pretorius" userId="9c66b378f3484828" providerId="Windows Live" clId="Web-{506E3352-1889-4517-B3DF-B09F37EE7D43}" dt="2024-07-01T08:41:29.950" v="709" actId="20577"/>
        <pc:sldMkLst>
          <pc:docMk/>
          <pc:sldMk cId="1927099506" sldId="2582"/>
        </pc:sldMkLst>
        <pc:spChg chg="mod">
          <ac:chgData name="Jacob Pretorius" userId="9c66b378f3484828" providerId="Windows Live" clId="Web-{506E3352-1889-4517-B3DF-B09F37EE7D43}" dt="2024-07-01T08:41:29.950" v="709" actId="20577"/>
          <ac:spMkLst>
            <pc:docMk/>
            <pc:sldMk cId="1927099506" sldId="2582"/>
            <ac:spMk id="2" creationId="{DAAF5AD4-CB4F-A07E-4205-C12475A2FC0D}"/>
          </ac:spMkLst>
        </pc:spChg>
        <pc:spChg chg="mod">
          <ac:chgData name="Jacob Pretorius" userId="9c66b378f3484828" providerId="Windows Live" clId="Web-{506E3352-1889-4517-B3DF-B09F37EE7D43}" dt="2024-07-01T08:27:35.907" v="25" actId="20577"/>
          <ac:spMkLst>
            <pc:docMk/>
            <pc:sldMk cId="1927099506" sldId="2582"/>
            <ac:spMk id="4" creationId="{92530397-F41A-2A11-BD45-5E48519FCC7B}"/>
          </ac:spMkLst>
        </pc:spChg>
        <pc:spChg chg="add mod">
          <ac:chgData name="Jacob Pretorius" userId="9c66b378f3484828" providerId="Windows Live" clId="Web-{506E3352-1889-4517-B3DF-B09F37EE7D43}" dt="2024-07-01T08:34:15.467" v="310" actId="20577"/>
          <ac:spMkLst>
            <pc:docMk/>
            <pc:sldMk cId="1927099506" sldId="2582"/>
            <ac:spMk id="6" creationId="{DCBB29FF-A31C-42B6-D66C-1EA463550CE4}"/>
          </ac:spMkLst>
        </pc:spChg>
      </pc:sldChg>
      <pc:sldChg chg="new del">
        <pc:chgData name="Jacob Pretorius" userId="9c66b378f3484828" providerId="Windows Live" clId="Web-{506E3352-1889-4517-B3DF-B09F37EE7D43}" dt="2024-07-01T08:24:03.588" v="1"/>
        <pc:sldMkLst>
          <pc:docMk/>
          <pc:sldMk cId="2079175920" sldId="2582"/>
        </pc:sldMkLst>
      </pc:sldChg>
      <pc:sldChg chg="new del">
        <pc:chgData name="Jacob Pretorius" userId="9c66b378f3484828" providerId="Windows Live" clId="Web-{506E3352-1889-4517-B3DF-B09F37EE7D43}" dt="2024-07-01T08:26:21.592" v="10"/>
        <pc:sldMkLst>
          <pc:docMk/>
          <pc:sldMk cId="2732285430" sldId="2582"/>
        </pc:sldMkLst>
      </pc:sldChg>
      <pc:sldChg chg="new del">
        <pc:chgData name="Jacob Pretorius" userId="9c66b378f3484828" providerId="Windows Live" clId="Web-{506E3352-1889-4517-B3DF-B09F37EE7D43}" dt="2024-07-01T08:26:14.404" v="8"/>
        <pc:sldMkLst>
          <pc:docMk/>
          <pc:sldMk cId="1354567691" sldId="2583"/>
        </pc:sldMkLst>
      </pc:sldChg>
      <pc:sldChg chg="addSp delSp modSp new">
        <pc:chgData name="Jacob Pretorius" userId="9c66b378f3484828" providerId="Windows Live" clId="Web-{506E3352-1889-4517-B3DF-B09F37EE7D43}" dt="2024-07-01T08:41:55.607" v="746" actId="20577"/>
        <pc:sldMkLst>
          <pc:docMk/>
          <pc:sldMk cId="3971963562" sldId="2583"/>
        </pc:sldMkLst>
        <pc:spChg chg="mod">
          <ac:chgData name="Jacob Pretorius" userId="9c66b378f3484828" providerId="Windows Live" clId="Web-{506E3352-1889-4517-B3DF-B09F37EE7D43}" dt="2024-07-01T08:41:55.607" v="746" actId="20577"/>
          <ac:spMkLst>
            <pc:docMk/>
            <pc:sldMk cId="3971963562" sldId="2583"/>
            <ac:spMk id="2" creationId="{A8E74634-AFA5-0CE8-8CE5-D5F42AB33A93}"/>
          </ac:spMkLst>
        </pc:spChg>
        <pc:spChg chg="mod">
          <ac:chgData name="Jacob Pretorius" userId="9c66b378f3484828" providerId="Windows Live" clId="Web-{506E3352-1889-4517-B3DF-B09F37EE7D43}" dt="2024-07-01T08:28:58.738" v="128" actId="20577"/>
          <ac:spMkLst>
            <pc:docMk/>
            <pc:sldMk cId="3971963562" sldId="2583"/>
            <ac:spMk id="4" creationId="{052F46A4-41EB-E416-BC50-A6F51F68C45D}"/>
          </ac:spMkLst>
        </pc:spChg>
        <pc:spChg chg="add mod">
          <ac:chgData name="Jacob Pretorius" userId="9c66b378f3484828" providerId="Windows Live" clId="Web-{506E3352-1889-4517-B3DF-B09F37EE7D43}" dt="2024-07-01T08:30:11.146" v="240" actId="14100"/>
          <ac:spMkLst>
            <pc:docMk/>
            <pc:sldMk cId="3971963562" sldId="2583"/>
            <ac:spMk id="6" creationId="{B9D28C6D-C0C3-9393-BBF1-31D371720BBE}"/>
          </ac:spMkLst>
        </pc:spChg>
        <pc:spChg chg="add del mod">
          <ac:chgData name="Jacob Pretorius" userId="9c66b378f3484828" providerId="Windows Live" clId="Web-{506E3352-1889-4517-B3DF-B09F37EE7D43}" dt="2024-07-01T08:30:25.569" v="244"/>
          <ac:spMkLst>
            <pc:docMk/>
            <pc:sldMk cId="3971963562" sldId="2583"/>
            <ac:spMk id="7" creationId="{AB57322A-C790-0643-2F15-D524CDAB5C3B}"/>
          </ac:spMkLst>
        </pc:spChg>
        <pc:picChg chg="add mod">
          <ac:chgData name="Jacob Pretorius" userId="9c66b378f3484828" providerId="Windows Live" clId="Web-{506E3352-1889-4517-B3DF-B09F37EE7D43}" dt="2024-07-01T08:31:20.492" v="267" actId="14100"/>
          <ac:picMkLst>
            <pc:docMk/>
            <pc:sldMk cId="3971963562" sldId="2583"/>
            <ac:picMk id="8" creationId="{6C052152-8E20-71A6-74E0-E1E9874DD57B}"/>
          </ac:picMkLst>
        </pc:picChg>
      </pc:sldChg>
      <pc:sldChg chg="addSp modSp new">
        <pc:chgData name="Jacob Pretorius" userId="9c66b378f3484828" providerId="Windows Live" clId="Web-{506E3352-1889-4517-B3DF-B09F37EE7D43}" dt="2024-07-01T10:02:14.917" v="1168" actId="20577"/>
        <pc:sldMkLst>
          <pc:docMk/>
          <pc:sldMk cId="3998712372" sldId="2584"/>
        </pc:sldMkLst>
        <pc:spChg chg="mod">
          <ac:chgData name="Jacob Pretorius" userId="9c66b378f3484828" providerId="Windows Live" clId="Web-{506E3352-1889-4517-B3DF-B09F37EE7D43}" dt="2024-07-01T10:02:14.917" v="1168" actId="20577"/>
          <ac:spMkLst>
            <pc:docMk/>
            <pc:sldMk cId="3998712372" sldId="2584"/>
            <ac:spMk id="2" creationId="{C3D15AD8-9F1B-E0C7-0F29-BE10B3F4F913}"/>
          </ac:spMkLst>
        </pc:spChg>
        <pc:spChg chg="mod">
          <ac:chgData name="Jacob Pretorius" userId="9c66b378f3484828" providerId="Windows Live" clId="Web-{506E3352-1889-4517-B3DF-B09F37EE7D43}" dt="2024-07-01T08:42:15.701" v="759" actId="20577"/>
          <ac:spMkLst>
            <pc:docMk/>
            <pc:sldMk cId="3998712372" sldId="2584"/>
            <ac:spMk id="4" creationId="{87E880F4-8952-9BD9-45AF-9923B078C3C1}"/>
          </ac:spMkLst>
        </pc:spChg>
        <pc:spChg chg="add mod">
          <ac:chgData name="Jacob Pretorius" userId="9c66b378f3484828" providerId="Windows Live" clId="Web-{506E3352-1889-4517-B3DF-B09F37EE7D43}" dt="2024-07-01T08:44:37.862" v="943" actId="20577"/>
          <ac:spMkLst>
            <pc:docMk/>
            <pc:sldMk cId="3998712372" sldId="2584"/>
            <ac:spMk id="6" creationId="{A24FE7DD-C921-DF5A-EDDB-A5855EBE1FB9}"/>
          </ac:spMkLst>
        </pc:spChg>
      </pc:sldChg>
      <pc:sldChg chg="modSp new">
        <pc:chgData name="Jacob Pretorius" userId="9c66b378f3484828" providerId="Windows Live" clId="Web-{506E3352-1889-4517-B3DF-B09F37EE7D43}" dt="2024-07-01T08:38:55.726" v="527" actId="20577"/>
        <pc:sldMkLst>
          <pc:docMk/>
          <pc:sldMk cId="319937458" sldId="2585"/>
        </pc:sldMkLst>
        <pc:spChg chg="mod">
          <ac:chgData name="Jacob Pretorius" userId="9c66b378f3484828" providerId="Windows Live" clId="Web-{506E3352-1889-4517-B3DF-B09F37EE7D43}" dt="2024-07-01T08:38:55.726" v="527" actId="20577"/>
          <ac:spMkLst>
            <pc:docMk/>
            <pc:sldMk cId="319937458" sldId="2585"/>
            <ac:spMk id="2" creationId="{1B2BCF99-E1B8-17F9-5D33-A169B1ECC125}"/>
          </ac:spMkLst>
        </pc:spChg>
      </pc:sldChg>
      <pc:sldChg chg="modSp new">
        <pc:chgData name="Jacob Pretorius" userId="9c66b378f3484828" providerId="Windows Live" clId="Web-{506E3352-1889-4517-B3DF-B09F37EE7D43}" dt="2024-07-01T10:21:57.004" v="2274" actId="20577"/>
        <pc:sldMkLst>
          <pc:docMk/>
          <pc:sldMk cId="2590916417" sldId="2586"/>
        </pc:sldMkLst>
        <pc:spChg chg="mod">
          <ac:chgData name="Jacob Pretorius" userId="9c66b378f3484828" providerId="Windows Live" clId="Web-{506E3352-1889-4517-B3DF-B09F37EE7D43}" dt="2024-07-01T10:21:57.004" v="2274" actId="20577"/>
          <ac:spMkLst>
            <pc:docMk/>
            <pc:sldMk cId="2590916417" sldId="2586"/>
            <ac:spMk id="2" creationId="{E2D396BB-54E2-C441-FF54-550B232F581F}"/>
          </ac:spMkLst>
        </pc:spChg>
        <pc:spChg chg="mod">
          <ac:chgData name="Jacob Pretorius" userId="9c66b378f3484828" providerId="Windows Live" clId="Web-{506E3352-1889-4517-B3DF-B09F37EE7D43}" dt="2024-07-01T08:36:49.425" v="362" actId="20577"/>
          <ac:spMkLst>
            <pc:docMk/>
            <pc:sldMk cId="2590916417" sldId="2586"/>
            <ac:spMk id="4" creationId="{DB69CAF9-7597-113C-99AF-019B1CBBC617}"/>
          </ac:spMkLst>
        </pc:spChg>
      </pc:sldChg>
      <pc:sldChg chg="modSp new">
        <pc:chgData name="Jacob Pretorius" userId="9c66b378f3484828" providerId="Windows Live" clId="Web-{506E3352-1889-4517-B3DF-B09F37EE7D43}" dt="2024-07-01T10:22:06.114" v="2275" actId="20577"/>
        <pc:sldMkLst>
          <pc:docMk/>
          <pc:sldMk cId="1754556399" sldId="2587"/>
        </pc:sldMkLst>
        <pc:spChg chg="mod">
          <ac:chgData name="Jacob Pretorius" userId="9c66b378f3484828" providerId="Windows Live" clId="Web-{506E3352-1889-4517-B3DF-B09F37EE7D43}" dt="2024-07-01T10:22:06.114" v="2275" actId="20577"/>
          <ac:spMkLst>
            <pc:docMk/>
            <pc:sldMk cId="1754556399" sldId="2587"/>
            <ac:spMk id="2" creationId="{11EA0218-310F-741F-24AA-28BD34D2ECEB}"/>
          </ac:spMkLst>
        </pc:spChg>
        <pc:spChg chg="mod">
          <ac:chgData name="Jacob Pretorius" userId="9c66b378f3484828" providerId="Windows Live" clId="Web-{506E3352-1889-4517-B3DF-B09F37EE7D43}" dt="2024-07-01T10:06:41.379" v="1303" actId="20577"/>
          <ac:spMkLst>
            <pc:docMk/>
            <pc:sldMk cId="1754556399" sldId="2587"/>
            <ac:spMk id="3" creationId="{FBEB3C06-8753-46AB-EC67-C888ADAAA7FD}"/>
          </ac:spMkLst>
        </pc:spChg>
        <pc:spChg chg="mod">
          <ac:chgData name="Jacob Pretorius" userId="9c66b378f3484828" providerId="Windows Live" clId="Web-{506E3352-1889-4517-B3DF-B09F37EE7D43}" dt="2024-07-01T10:03:30.700" v="1196" actId="20577"/>
          <ac:spMkLst>
            <pc:docMk/>
            <pc:sldMk cId="1754556399" sldId="2587"/>
            <ac:spMk id="5" creationId="{0681102A-5EC5-87DD-E7C7-F7881FEA0AC4}"/>
          </ac:spMkLst>
        </pc:spChg>
      </pc:sldChg>
      <pc:sldChg chg="modSp new del">
        <pc:chgData name="Jacob Pretorius" userId="9c66b378f3484828" providerId="Windows Live" clId="Web-{506E3352-1889-4517-B3DF-B09F37EE7D43}" dt="2024-07-01T10:12:39.094" v="1418"/>
        <pc:sldMkLst>
          <pc:docMk/>
          <pc:sldMk cId="1301378193" sldId="2588"/>
        </pc:sldMkLst>
        <pc:spChg chg="mod">
          <ac:chgData name="Jacob Pretorius" userId="9c66b378f3484828" providerId="Windows Live" clId="Web-{506E3352-1889-4517-B3DF-B09F37EE7D43}" dt="2024-07-01T10:12:37.438" v="1417" actId="20577"/>
          <ac:spMkLst>
            <pc:docMk/>
            <pc:sldMk cId="1301378193" sldId="2588"/>
            <ac:spMk id="4" creationId="{88AA9796-59F5-7ECE-45EB-5E837CD93D69}"/>
          </ac:spMkLst>
        </pc:spChg>
      </pc:sldChg>
      <pc:sldChg chg="modSp new">
        <pc:chgData name="Jacob Pretorius" userId="9c66b378f3484828" providerId="Windows Live" clId="Web-{506E3352-1889-4517-B3DF-B09F37EE7D43}" dt="2024-07-01T10:23:18.304" v="2281" actId="14100"/>
        <pc:sldMkLst>
          <pc:docMk/>
          <pc:sldMk cId="1835286913" sldId="2588"/>
        </pc:sldMkLst>
        <pc:spChg chg="mod">
          <ac:chgData name="Jacob Pretorius" userId="9c66b378f3484828" providerId="Windows Live" clId="Web-{506E3352-1889-4517-B3DF-B09F37EE7D43}" dt="2024-07-01T10:23:18.304" v="2281" actId="14100"/>
          <ac:spMkLst>
            <pc:docMk/>
            <pc:sldMk cId="1835286913" sldId="2588"/>
            <ac:spMk id="2" creationId="{F6836301-1419-F352-0330-81A45C957739}"/>
          </ac:spMkLst>
        </pc:spChg>
      </pc:sldChg>
      <pc:sldChg chg="modSp new">
        <pc:chgData name="Jacob Pretorius" userId="9c66b378f3484828" providerId="Windows Live" clId="Web-{506E3352-1889-4517-B3DF-B09F37EE7D43}" dt="2024-07-01T10:16:06.133" v="1780" actId="20577"/>
        <pc:sldMkLst>
          <pc:docMk/>
          <pc:sldMk cId="4267980351" sldId="2589"/>
        </pc:sldMkLst>
        <pc:spChg chg="mod">
          <ac:chgData name="Jacob Pretorius" userId="9c66b378f3484828" providerId="Windows Live" clId="Web-{506E3352-1889-4517-B3DF-B09F37EE7D43}" dt="2024-07-01T10:16:06.133" v="1780" actId="20577"/>
          <ac:spMkLst>
            <pc:docMk/>
            <pc:sldMk cId="4267980351" sldId="2589"/>
            <ac:spMk id="2" creationId="{06C97509-AE00-31E8-68CE-6815CF905D88}"/>
          </ac:spMkLst>
        </pc:spChg>
        <pc:spChg chg="mod">
          <ac:chgData name="Jacob Pretorius" userId="9c66b378f3484828" providerId="Windows Live" clId="Web-{506E3352-1889-4517-B3DF-B09F37EE7D43}" dt="2024-07-01T10:13:55.831" v="1469" actId="20577"/>
          <ac:spMkLst>
            <pc:docMk/>
            <pc:sldMk cId="4267980351" sldId="2589"/>
            <ac:spMk id="4" creationId="{D9CD07A3-AD01-BABE-5574-77B2E6234701}"/>
          </ac:spMkLst>
        </pc:spChg>
      </pc:sldChg>
      <pc:sldChg chg="modSp new">
        <pc:chgData name="Jacob Pretorius" userId="9c66b378f3484828" providerId="Windows Live" clId="Web-{506E3352-1889-4517-B3DF-B09F37EE7D43}" dt="2024-07-01T10:21:45.395" v="2272" actId="20577"/>
        <pc:sldMkLst>
          <pc:docMk/>
          <pc:sldMk cId="2227768470" sldId="2590"/>
        </pc:sldMkLst>
        <pc:spChg chg="mod">
          <ac:chgData name="Jacob Pretorius" userId="9c66b378f3484828" providerId="Windows Live" clId="Web-{506E3352-1889-4517-B3DF-B09F37EE7D43}" dt="2024-07-01T10:21:45.395" v="2272" actId="20577"/>
          <ac:spMkLst>
            <pc:docMk/>
            <pc:sldMk cId="2227768470" sldId="2590"/>
            <ac:spMk id="2" creationId="{51B3B113-5AA3-CBB7-03FF-41B1B3442A07}"/>
          </ac:spMkLst>
        </pc:spChg>
        <pc:spChg chg="mod">
          <ac:chgData name="Jacob Pretorius" userId="9c66b378f3484828" providerId="Windows Live" clId="Web-{506E3352-1889-4517-B3DF-B09F37EE7D43}" dt="2024-07-01T10:16:45.884" v="1822" actId="14100"/>
          <ac:spMkLst>
            <pc:docMk/>
            <pc:sldMk cId="2227768470" sldId="2590"/>
            <ac:spMk id="4" creationId="{CEF76859-66CA-3089-CEF6-6D5716886016}"/>
          </ac:spMkLst>
        </pc:spChg>
      </pc:sldChg>
    </pc:docChg>
  </pc:docChgLst>
  <pc:docChgLst>
    <pc:chgData name="Scott Reed" userId="7ae4b69979cb5e8d" providerId="LiveId" clId="{A6F3A4F9-AC04-4DA8-9A8A-D763B4CFDB81}"/>
    <pc:docChg chg="undo custSel addSld modSld">
      <pc:chgData name="Scott Reed" userId="7ae4b69979cb5e8d" providerId="LiveId" clId="{A6F3A4F9-AC04-4DA8-9A8A-D763B4CFDB81}" dt="2024-03-13T09:11:33.035" v="1017" actId="20577"/>
      <pc:docMkLst>
        <pc:docMk/>
      </pc:docMkLst>
      <pc:sldChg chg="modSp mod">
        <pc:chgData name="Scott Reed" userId="7ae4b69979cb5e8d" providerId="LiveId" clId="{A6F3A4F9-AC04-4DA8-9A8A-D763B4CFDB81}" dt="2024-03-12T15:40:09.537" v="836" actId="2711"/>
        <pc:sldMkLst>
          <pc:docMk/>
          <pc:sldMk cId="3793928731" sldId="2545"/>
        </pc:sldMkLst>
        <pc:spChg chg="mod">
          <ac:chgData name="Scott Reed" userId="7ae4b69979cb5e8d" providerId="LiveId" clId="{A6F3A4F9-AC04-4DA8-9A8A-D763B4CFDB81}" dt="2024-03-12T15:40:09.537" v="836" actId="2711"/>
          <ac:spMkLst>
            <pc:docMk/>
            <pc:sldMk cId="3793928731" sldId="2545"/>
            <ac:spMk id="31" creationId="{D46636E1-B83F-C8D1-5541-4145227AB988}"/>
          </ac:spMkLst>
        </pc:spChg>
      </pc:sldChg>
      <pc:sldChg chg="modSp mod">
        <pc:chgData name="Scott Reed" userId="7ae4b69979cb5e8d" providerId="LiveId" clId="{A6F3A4F9-AC04-4DA8-9A8A-D763B4CFDB81}" dt="2024-03-12T15:33:37.089" v="778" actId="20577"/>
        <pc:sldMkLst>
          <pc:docMk/>
          <pc:sldMk cId="2064520083" sldId="2555"/>
        </pc:sldMkLst>
        <pc:spChg chg="mod">
          <ac:chgData name="Scott Reed" userId="7ae4b69979cb5e8d" providerId="LiveId" clId="{A6F3A4F9-AC04-4DA8-9A8A-D763B4CFDB81}" dt="2024-03-12T15:33:37.089" v="778" actId="20577"/>
          <ac:spMkLst>
            <pc:docMk/>
            <pc:sldMk cId="2064520083" sldId="2555"/>
            <ac:spMk id="3" creationId="{5C128DD1-D0B0-D112-31B9-6175255F5BDB}"/>
          </ac:spMkLst>
        </pc:spChg>
        <pc:spChg chg="mod">
          <ac:chgData name="Scott Reed" userId="7ae4b69979cb5e8d" providerId="LiveId" clId="{A6F3A4F9-AC04-4DA8-9A8A-D763B4CFDB81}" dt="2024-03-12T15:32:35.921" v="581" actId="20577"/>
          <ac:spMkLst>
            <pc:docMk/>
            <pc:sldMk cId="2064520083" sldId="2555"/>
            <ac:spMk id="7" creationId="{76C62F96-BC4C-2472-0BBB-2193CA62EAAA}"/>
          </ac:spMkLst>
        </pc:spChg>
      </pc:sldChg>
      <pc:sldChg chg="addSp modSp mod">
        <pc:chgData name="Scott Reed" userId="7ae4b69979cb5e8d" providerId="LiveId" clId="{A6F3A4F9-AC04-4DA8-9A8A-D763B4CFDB81}" dt="2024-03-12T15:05:58.037" v="155" actId="1035"/>
        <pc:sldMkLst>
          <pc:docMk/>
          <pc:sldMk cId="172422554" sldId="2560"/>
        </pc:sldMkLst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3" creationId="{F03725D6-BB84-83F8-8760-FF4675B45516}"/>
          </ac:spMkLst>
        </pc:spChg>
        <pc:spChg chg="add 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9" creationId="{A0585F92-BAC8-B763-DE7E-1652C25BE16E}"/>
          </ac:spMkLst>
        </pc:spChg>
        <pc:spChg chg="add 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10" creationId="{03CB513B-CD7E-743D-2EF5-66080F0F6B99}"/>
          </ac:spMkLst>
        </pc:spChg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31" creationId="{F8288980-3DAE-C221-4985-10F62CDA51AC}"/>
          </ac:spMkLst>
        </pc:spChg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35" creationId="{0BB7917F-93DB-AD1C-19CF-DD11D4863819}"/>
          </ac:spMkLst>
        </pc:spChg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39" creationId="{3A4C25C4-51B0-636F-9A72-6AC537775037}"/>
          </ac:spMkLst>
        </pc:spChg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41" creationId="{09324CEC-A0B6-E959-E897-F8E0A2E85DCD}"/>
          </ac:spMkLst>
        </pc:spChg>
        <pc:spChg chg="mod">
          <ac:chgData name="Scott Reed" userId="7ae4b69979cb5e8d" providerId="LiveId" clId="{A6F3A4F9-AC04-4DA8-9A8A-D763B4CFDB81}" dt="2024-03-12T15:05:58.037" v="155" actId="1035"/>
          <ac:spMkLst>
            <pc:docMk/>
            <pc:sldMk cId="172422554" sldId="2560"/>
            <ac:spMk id="43" creationId="{F5FE453D-9B25-CDC2-B605-2E6C497E9C6F}"/>
          </ac:spMkLst>
        </pc:sp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2" creationId="{C7986CBF-4D0C-1ECB-095B-6A749F532050}"/>
          </ac:picMkLst>
        </pc:pic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4" creationId="{64C9B5B5-4357-B236-4AF3-E4CE892897DD}"/>
          </ac:picMkLst>
        </pc:picChg>
        <pc:picChg chg="add 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5" creationId="{89BE3250-EB7B-44E3-9921-148BADA5181B}"/>
          </ac:picMkLst>
        </pc:picChg>
        <pc:picChg chg="add 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8" creationId="{5815DB19-B27C-CD0C-5030-9EC11593447C}"/>
          </ac:picMkLst>
        </pc:pic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33" creationId="{23C254BB-F26D-9F50-49C1-D85FD4277BDA}"/>
          </ac:picMkLst>
        </pc:pic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38" creationId="{B0BDDE1A-2AB5-5170-9872-56AAB704A42E}"/>
          </ac:picMkLst>
        </pc:pic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40" creationId="{F32DD162-B13A-F6D0-AE9B-285FB8FB7B7A}"/>
          </ac:picMkLst>
        </pc:picChg>
        <pc:picChg chg="mod">
          <ac:chgData name="Scott Reed" userId="7ae4b69979cb5e8d" providerId="LiveId" clId="{A6F3A4F9-AC04-4DA8-9A8A-D763B4CFDB81}" dt="2024-03-12T15:05:58.037" v="155" actId="1035"/>
          <ac:picMkLst>
            <pc:docMk/>
            <pc:sldMk cId="172422554" sldId="2560"/>
            <ac:picMk id="42" creationId="{9288CB90-9BD6-9216-8EBA-809E9B9AEBBE}"/>
          </ac:picMkLst>
        </pc:picChg>
      </pc:sldChg>
      <pc:sldChg chg="addSp modSp mod modNotesTx">
        <pc:chgData name="Scott Reed" userId="7ae4b69979cb5e8d" providerId="LiveId" clId="{A6F3A4F9-AC04-4DA8-9A8A-D763B4CFDB81}" dt="2024-03-12T15:45:20.087" v="1015" actId="20577"/>
        <pc:sldMkLst>
          <pc:docMk/>
          <pc:sldMk cId="376500019" sldId="2582"/>
        </pc:sldMkLst>
        <pc:spChg chg="add mod">
          <ac:chgData name="Scott Reed" userId="7ae4b69979cb5e8d" providerId="LiveId" clId="{A6F3A4F9-AC04-4DA8-9A8A-D763B4CFDB81}" dt="2024-03-12T15:36:31.919" v="779"/>
          <ac:spMkLst>
            <pc:docMk/>
            <pc:sldMk cId="376500019" sldId="2582"/>
            <ac:spMk id="2" creationId="{E1C6E177-8FC6-18FD-8E54-9C98CB965032}"/>
          </ac:spMkLst>
        </pc:spChg>
        <pc:spChg chg="add mod">
          <ac:chgData name="Scott Reed" userId="7ae4b69979cb5e8d" providerId="LiveId" clId="{A6F3A4F9-AC04-4DA8-9A8A-D763B4CFDB81}" dt="2024-03-12T15:45:06.684" v="970" actId="20577"/>
          <ac:spMkLst>
            <pc:docMk/>
            <pc:sldMk cId="376500019" sldId="2582"/>
            <ac:spMk id="3" creationId="{133BEA03-3094-B6F5-CEF5-1FB98E663BE1}"/>
          </ac:spMkLst>
        </pc:spChg>
        <pc:spChg chg="add mod">
          <ac:chgData name="Scott Reed" userId="7ae4b69979cb5e8d" providerId="LiveId" clId="{A6F3A4F9-AC04-4DA8-9A8A-D763B4CFDB81}" dt="2024-03-12T15:37:39.981" v="824" actId="20577"/>
          <ac:spMkLst>
            <pc:docMk/>
            <pc:sldMk cId="376500019" sldId="2582"/>
            <ac:spMk id="4" creationId="{4B5A4C7E-2D16-03E1-2372-7CAC9D430803}"/>
          </ac:spMkLst>
        </pc:spChg>
        <pc:picChg chg="add mod">
          <ac:chgData name="Scott Reed" userId="7ae4b69979cb5e8d" providerId="LiveId" clId="{A6F3A4F9-AC04-4DA8-9A8A-D763B4CFDB81}" dt="2024-03-12T15:40:43.753" v="851" actId="1076"/>
          <ac:picMkLst>
            <pc:docMk/>
            <pc:sldMk cId="376500019" sldId="2582"/>
            <ac:picMk id="2050" creationId="{7ABC9C62-3047-64B8-87E0-7EBD5242F372}"/>
          </ac:picMkLst>
        </pc:picChg>
      </pc:sldChg>
      <pc:sldChg chg="addSp delSp modSp add mod modNotesTx">
        <pc:chgData name="Scott Reed" userId="7ae4b69979cb5e8d" providerId="LiveId" clId="{A6F3A4F9-AC04-4DA8-9A8A-D763B4CFDB81}" dt="2024-03-13T09:11:33.035" v="1017" actId="20577"/>
        <pc:sldMkLst>
          <pc:docMk/>
          <pc:sldMk cId="1620747479" sldId="2583"/>
        </pc:sldMkLst>
        <pc:spChg chg="mod">
          <ac:chgData name="Scott Reed" userId="7ae4b69979cb5e8d" providerId="LiveId" clId="{A6F3A4F9-AC04-4DA8-9A8A-D763B4CFDB81}" dt="2024-03-13T09:11:33.035" v="1017" actId="20577"/>
          <ac:spMkLst>
            <pc:docMk/>
            <pc:sldMk cId="1620747479" sldId="2583"/>
            <ac:spMk id="2" creationId="{920AD0A5-D4C5-8683-D072-37A38417C346}"/>
          </ac:spMkLst>
        </pc:spChg>
        <pc:spChg chg="mod">
          <ac:chgData name="Scott Reed" userId="7ae4b69979cb5e8d" providerId="LiveId" clId="{A6F3A4F9-AC04-4DA8-9A8A-D763B4CFDB81}" dt="2024-03-12T15:30:19.089" v="580" actId="20577"/>
          <ac:spMkLst>
            <pc:docMk/>
            <pc:sldMk cId="1620747479" sldId="2583"/>
            <ac:spMk id="3" creationId="{0DE14818-0608-E2DA-EB5B-6BD820BF69CA}"/>
          </ac:spMkLst>
        </pc:spChg>
        <pc:spChg chg="mod">
          <ac:chgData name="Scott Reed" userId="7ae4b69979cb5e8d" providerId="LiveId" clId="{A6F3A4F9-AC04-4DA8-9A8A-D763B4CFDB81}" dt="2024-03-12T15:08:07.356" v="213" actId="20577"/>
          <ac:spMkLst>
            <pc:docMk/>
            <pc:sldMk cId="1620747479" sldId="2583"/>
            <ac:spMk id="7" creationId="{76C62F96-BC4C-2472-0BBB-2193CA62EAAA}"/>
          </ac:spMkLst>
        </pc:spChg>
        <pc:picChg chg="del">
          <ac:chgData name="Scott Reed" userId="7ae4b69979cb5e8d" providerId="LiveId" clId="{A6F3A4F9-AC04-4DA8-9A8A-D763B4CFDB81}" dt="2024-03-12T15:24:45.409" v="214" actId="478"/>
          <ac:picMkLst>
            <pc:docMk/>
            <pc:sldMk cId="1620747479" sldId="2583"/>
            <ac:picMk id="4" creationId="{9E636B32-EA7D-0DE6-C29C-EC2F10DDD0AE}"/>
          </ac:picMkLst>
        </pc:picChg>
        <pc:picChg chg="add mod">
          <ac:chgData name="Scott Reed" userId="7ae4b69979cb5e8d" providerId="LiveId" clId="{A6F3A4F9-AC04-4DA8-9A8A-D763B4CFDB81}" dt="2024-03-12T15:28:01.323" v="435" actId="1076"/>
          <ac:picMkLst>
            <pc:docMk/>
            <pc:sldMk cId="1620747479" sldId="2583"/>
            <ac:picMk id="1026" creationId="{8C2ABC7E-183A-1C2D-B96E-D2114859E0CC}"/>
          </ac:picMkLst>
        </pc:picChg>
        <pc:picChg chg="add mod">
          <ac:chgData name="Scott Reed" userId="7ae4b69979cb5e8d" providerId="LiveId" clId="{A6F3A4F9-AC04-4DA8-9A8A-D763B4CFDB81}" dt="2024-03-12T15:27:41.046" v="428" actId="1076"/>
          <ac:picMkLst>
            <pc:docMk/>
            <pc:sldMk cId="1620747479" sldId="2583"/>
            <ac:picMk id="1028" creationId="{47114BEA-EB49-37D3-B859-24B926116187}"/>
          </ac:picMkLst>
        </pc:picChg>
        <pc:picChg chg="add mod">
          <ac:chgData name="Scott Reed" userId="7ae4b69979cb5e8d" providerId="LiveId" clId="{A6F3A4F9-AC04-4DA8-9A8A-D763B4CFDB81}" dt="2024-03-12T15:27:52.534" v="433" actId="1076"/>
          <ac:picMkLst>
            <pc:docMk/>
            <pc:sldMk cId="1620747479" sldId="2583"/>
            <ac:picMk id="1030" creationId="{F51EFA10-D8A9-84CB-95B0-BAA4A49297EB}"/>
          </ac:picMkLst>
        </pc:picChg>
      </pc:sldChg>
    </pc:docChg>
  </pc:docChgLst>
  <pc:docChgLst>
    <pc:chgData name="Jacob Pretorius" userId="9c66b378f3484828" providerId="Windows Live" clId="Web-{0B57E3CD-76A2-4C0A-9D49-859B54915AF8}"/>
    <pc:docChg chg="mod addSld delSld modSld sldOrd modSection">
      <pc:chgData name="Jacob Pretorius" userId="9c66b378f3484828" providerId="Windows Live" clId="Web-{0B57E3CD-76A2-4C0A-9D49-859B54915AF8}" dt="2024-07-04T11:09:53.429" v="874" actId="1076"/>
      <pc:docMkLst>
        <pc:docMk/>
      </pc:docMkLst>
      <pc:sldChg chg="modSp">
        <pc:chgData name="Jacob Pretorius" userId="9c66b378f3484828" providerId="Windows Live" clId="Web-{0B57E3CD-76A2-4C0A-9D49-859B54915AF8}" dt="2024-07-04T11:02:54.463" v="815" actId="20577"/>
        <pc:sldMkLst>
          <pc:docMk/>
          <pc:sldMk cId="167363784" sldId="356"/>
        </pc:sldMkLst>
        <pc:spChg chg="mod">
          <ac:chgData name="Jacob Pretorius" userId="9c66b378f3484828" providerId="Windows Live" clId="Web-{0B57E3CD-76A2-4C0A-9D49-859B54915AF8}" dt="2024-07-04T11:02:54.463" v="815" actId="20577"/>
          <ac:spMkLst>
            <pc:docMk/>
            <pc:sldMk cId="167363784" sldId="356"/>
            <ac:spMk id="7" creationId="{C6C2644B-4912-5C94-E124-DAC70F280D9C}"/>
          </ac:spMkLst>
        </pc:spChg>
      </pc:sldChg>
      <pc:sldChg chg="addSp delSp modSp">
        <pc:chgData name="Jacob Pretorius" userId="9c66b378f3484828" providerId="Windows Live" clId="Web-{0B57E3CD-76A2-4C0A-9D49-859B54915AF8}" dt="2024-07-04T10:14:11.730" v="51"/>
        <pc:sldMkLst>
          <pc:docMk/>
          <pc:sldMk cId="2684090489" sldId="2477"/>
        </pc:sldMkLst>
        <pc:spChg chg="add del mod">
          <ac:chgData name="Jacob Pretorius" userId="9c66b378f3484828" providerId="Windows Live" clId="Web-{0B57E3CD-76A2-4C0A-9D49-859B54915AF8}" dt="2024-07-04T10:14:11.730" v="51"/>
          <ac:spMkLst>
            <pc:docMk/>
            <pc:sldMk cId="2684090489" sldId="2477"/>
            <ac:spMk id="3" creationId="{84800A69-18A3-4A78-FF86-9926FE960890}"/>
          </ac:spMkLst>
        </pc:spChg>
      </pc:sldChg>
      <pc:sldChg chg="delSp modSp ord">
        <pc:chgData name="Jacob Pretorius" userId="9c66b378f3484828" providerId="Windows Live" clId="Web-{0B57E3CD-76A2-4C0A-9D49-859B54915AF8}" dt="2024-07-04T10:54:07.760" v="627"/>
        <pc:sldMkLst>
          <pc:docMk/>
          <pc:sldMk cId="332992860" sldId="2482"/>
        </pc:sldMkLst>
        <pc:spChg chg="del mod">
          <ac:chgData name="Jacob Pretorius" userId="9c66b378f3484828" providerId="Windows Live" clId="Web-{0B57E3CD-76A2-4C0A-9D49-859B54915AF8}" dt="2024-07-04T10:53:40.087" v="624"/>
          <ac:spMkLst>
            <pc:docMk/>
            <pc:sldMk cId="332992860" sldId="2482"/>
            <ac:spMk id="3" creationId="{D18BF9EE-4201-4DFC-9EA7-C1D7361D7517}"/>
          </ac:spMkLst>
        </pc:spChg>
        <pc:spChg chg="del">
          <ac:chgData name="Jacob Pretorius" userId="9c66b378f3484828" providerId="Windows Live" clId="Web-{0B57E3CD-76A2-4C0A-9D49-859B54915AF8}" dt="2024-07-04T10:53:41.899" v="625"/>
          <ac:spMkLst>
            <pc:docMk/>
            <pc:sldMk cId="332992860" sldId="2482"/>
            <ac:spMk id="9" creationId="{BD4AC286-30AA-47D0-AA9C-DC995791B5B3}"/>
          </ac:spMkLst>
        </pc:spChg>
      </pc:sldChg>
      <pc:sldChg chg="modSp">
        <pc:chgData name="Jacob Pretorius" userId="9c66b378f3484828" providerId="Windows Live" clId="Web-{0B57E3CD-76A2-4C0A-9D49-859B54915AF8}" dt="2024-07-04T11:09:53.429" v="874" actId="1076"/>
        <pc:sldMkLst>
          <pc:docMk/>
          <pc:sldMk cId="2253640203" sldId="2518"/>
        </pc:sldMkLst>
        <pc:spChg chg="mod">
          <ac:chgData name="Jacob Pretorius" userId="9c66b378f3484828" providerId="Windows Live" clId="Web-{0B57E3CD-76A2-4C0A-9D49-859B54915AF8}" dt="2024-07-04T11:09:53.429" v="874" actId="1076"/>
          <ac:spMkLst>
            <pc:docMk/>
            <pc:sldMk cId="2253640203" sldId="2518"/>
            <ac:spMk id="6" creationId="{4157D60B-7F26-4E10-8828-AEB4135CE293}"/>
          </ac:spMkLst>
        </pc:spChg>
      </pc:sldChg>
      <pc:sldChg chg="del">
        <pc:chgData name="Jacob Pretorius" userId="9c66b378f3484828" providerId="Windows Live" clId="Web-{0B57E3CD-76A2-4C0A-9D49-859B54915AF8}" dt="2024-07-04T10:46:52.606" v="507"/>
        <pc:sldMkLst>
          <pc:docMk/>
          <pc:sldMk cId="1927099506" sldId="2582"/>
        </pc:sldMkLst>
      </pc:sldChg>
      <pc:sldChg chg="del">
        <pc:chgData name="Jacob Pretorius" userId="9c66b378f3484828" providerId="Windows Live" clId="Web-{0B57E3CD-76A2-4C0A-9D49-859B54915AF8}" dt="2024-07-04T10:49:23.141" v="589"/>
        <pc:sldMkLst>
          <pc:docMk/>
          <pc:sldMk cId="3971963562" sldId="2583"/>
        </pc:sldMkLst>
      </pc:sldChg>
      <pc:sldChg chg="del ord">
        <pc:chgData name="Jacob Pretorius" userId="9c66b378f3484828" providerId="Windows Live" clId="Web-{0B57E3CD-76A2-4C0A-9D49-859B54915AF8}" dt="2024-07-04T10:55:34.387" v="659"/>
        <pc:sldMkLst>
          <pc:docMk/>
          <pc:sldMk cId="3998712372" sldId="2584"/>
        </pc:sldMkLst>
      </pc:sldChg>
      <pc:sldChg chg="modSp">
        <pc:chgData name="Jacob Pretorius" userId="9c66b378f3484828" providerId="Windows Live" clId="Web-{0B57E3CD-76A2-4C0A-9D49-859B54915AF8}" dt="2024-07-04T10:56:40.124" v="744"/>
        <pc:sldMkLst>
          <pc:docMk/>
          <pc:sldMk cId="2590916417" sldId="2586"/>
        </pc:sldMkLst>
        <pc:graphicFrameChg chg="mod modGraphic">
          <ac:chgData name="Jacob Pretorius" userId="9c66b378f3484828" providerId="Windows Live" clId="Web-{0B57E3CD-76A2-4C0A-9D49-859B54915AF8}" dt="2024-07-04T10:56:40.124" v="744"/>
          <ac:graphicFrameMkLst>
            <pc:docMk/>
            <pc:sldMk cId="2590916417" sldId="2586"/>
            <ac:graphicFrameMk id="7" creationId="{4BF5BCB5-6EC6-156F-72F6-7CD08105AC97}"/>
          </ac:graphicFrameMkLst>
        </pc:graphicFrameChg>
      </pc:sldChg>
      <pc:sldChg chg="addSp modSp modCm">
        <pc:chgData name="Jacob Pretorius" userId="9c66b378f3484828" providerId="Windows Live" clId="Web-{0B57E3CD-76A2-4C0A-9D49-859B54915AF8}" dt="2024-07-04T11:01:50.180" v="794" actId="1076"/>
        <pc:sldMkLst>
          <pc:docMk/>
          <pc:sldMk cId="1754556399" sldId="2587"/>
        </pc:sldMkLst>
        <pc:spChg chg="mod">
          <ac:chgData name="Jacob Pretorius" userId="9c66b378f3484828" providerId="Windows Live" clId="Web-{0B57E3CD-76A2-4C0A-9D49-859B54915AF8}" dt="2024-07-04T11:01:05.319" v="788" actId="20577"/>
          <ac:spMkLst>
            <pc:docMk/>
            <pc:sldMk cId="1754556399" sldId="2587"/>
            <ac:spMk id="2" creationId="{11EA0218-310F-741F-24AA-28BD34D2ECEB}"/>
          </ac:spMkLst>
        </pc:spChg>
        <pc:spChg chg="add mod">
          <ac:chgData name="Jacob Pretorius" userId="9c66b378f3484828" providerId="Windows Live" clId="Web-{0B57E3CD-76A2-4C0A-9D49-859B54915AF8}" dt="2024-07-04T11:01:50.180" v="794" actId="1076"/>
          <ac:spMkLst>
            <pc:docMk/>
            <pc:sldMk cId="1754556399" sldId="2587"/>
            <ac:spMk id="7" creationId="{300D7B1A-F860-E423-9AB3-C97F255D5F1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cob Pretorius" userId="9c66b378f3484828" providerId="Windows Live" clId="Web-{0B57E3CD-76A2-4C0A-9D49-859B54915AF8}" dt="2024-07-04T11:01:01.507" v="787" actId="20577"/>
              <pc2:cmMkLst xmlns:pc2="http://schemas.microsoft.com/office/powerpoint/2019/9/main/command">
                <pc:docMk/>
                <pc:sldMk cId="1754556399" sldId="2587"/>
                <pc2:cmMk id="{B0D51A7A-C61E-4088-958D-C0ADD25420B9}"/>
              </pc2:cmMkLst>
            </pc226:cmChg>
          </p:ext>
        </pc:extLst>
      </pc:sldChg>
      <pc:sldChg chg="ord">
        <pc:chgData name="Jacob Pretorius" userId="9c66b378f3484828" providerId="Windows Live" clId="Web-{0B57E3CD-76A2-4C0A-9D49-859B54915AF8}" dt="2024-07-04T11:04:50.342" v="816"/>
        <pc:sldMkLst>
          <pc:docMk/>
          <pc:sldMk cId="1835286913" sldId="2588"/>
        </pc:sldMkLst>
      </pc:sldChg>
      <pc:sldChg chg="del">
        <pc:chgData name="Jacob Pretorius" userId="9c66b378f3484828" providerId="Windows Live" clId="Web-{0B57E3CD-76A2-4C0A-9D49-859B54915AF8}" dt="2024-07-04T10:51:58.927" v="603"/>
        <pc:sldMkLst>
          <pc:docMk/>
          <pc:sldMk cId="4267980351" sldId="2589"/>
        </pc:sldMkLst>
      </pc:sldChg>
      <pc:sldChg chg="modSp del modCm">
        <pc:chgData name="Jacob Pretorius" userId="9c66b378f3484828" providerId="Windows Live" clId="Web-{0B57E3CD-76A2-4C0A-9D49-859B54915AF8}" dt="2024-07-04T10:53:23.758" v="621"/>
        <pc:sldMkLst>
          <pc:docMk/>
          <pc:sldMk cId="2227768470" sldId="2590"/>
        </pc:sldMkLst>
        <pc:spChg chg="mod">
          <ac:chgData name="Jacob Pretorius" userId="9c66b378f3484828" providerId="Windows Live" clId="Web-{0B57E3CD-76A2-4C0A-9D49-859B54915AF8}" dt="2024-07-04T09:28:59.839" v="47" actId="20577"/>
          <ac:spMkLst>
            <pc:docMk/>
            <pc:sldMk cId="2227768470" sldId="2590"/>
            <ac:spMk id="2" creationId="{51B3B113-5AA3-CBB7-03FF-41B1B3442A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Jacob Pretorius" userId="9c66b378f3484828" providerId="Windows Live" clId="Web-{0B57E3CD-76A2-4C0A-9D49-859B54915AF8}" dt="2024-07-04T09:28:56.870" v="46" actId="20577"/>
              <pc2:cmMkLst xmlns:pc2="http://schemas.microsoft.com/office/powerpoint/2019/9/main/command">
                <pc:docMk/>
                <pc:sldMk cId="2227768470" sldId="2590"/>
                <pc2:cmMk id="{E0C03084-15BD-4385-B8F1-8710BB40E6D0}"/>
              </pc2:cmMkLst>
            </pc226:cmChg>
          </p:ext>
        </pc:extLst>
      </pc:sldChg>
      <pc:sldChg chg="del ord">
        <pc:chgData name="Jacob Pretorius" userId="9c66b378f3484828" providerId="Windows Live" clId="Web-{0B57E3CD-76A2-4C0A-9D49-859B54915AF8}" dt="2024-07-04T10:14:34.138" v="54"/>
        <pc:sldMkLst>
          <pc:docMk/>
          <pc:sldMk cId="2483720906" sldId="2596"/>
        </pc:sldMkLst>
      </pc:sldChg>
      <pc:sldChg chg="modSp">
        <pc:chgData name="Jacob Pretorius" userId="9c66b378f3484828" providerId="Windows Live" clId="Web-{0B57E3CD-76A2-4C0A-9D49-859B54915AF8}" dt="2024-07-04T10:43:47.787" v="358" actId="20577"/>
        <pc:sldMkLst>
          <pc:docMk/>
          <pc:sldMk cId="4266899287" sldId="2597"/>
        </pc:sldMkLst>
        <pc:spChg chg="mod">
          <ac:chgData name="Jacob Pretorius" userId="9c66b378f3484828" providerId="Windows Live" clId="Web-{0B57E3CD-76A2-4C0A-9D49-859B54915AF8}" dt="2024-07-04T10:43:47.787" v="358" actId="20577"/>
          <ac:spMkLst>
            <pc:docMk/>
            <pc:sldMk cId="4266899287" sldId="2597"/>
            <ac:spMk id="8" creationId="{5F8338AF-F4F1-1947-8DE0-6FE18D279111}"/>
          </ac:spMkLst>
        </pc:spChg>
      </pc:sldChg>
      <pc:sldChg chg="addSp delSp modSp add replId">
        <pc:chgData name="Jacob Pretorius" userId="9c66b378f3484828" providerId="Windows Live" clId="Web-{0B57E3CD-76A2-4C0A-9D49-859B54915AF8}" dt="2024-07-04T10:23:46.100" v="309" actId="20577"/>
        <pc:sldMkLst>
          <pc:docMk/>
          <pc:sldMk cId="3301818774" sldId="2598"/>
        </pc:sldMkLst>
        <pc:spChg chg="mod">
          <ac:chgData name="Jacob Pretorius" userId="9c66b378f3484828" providerId="Windows Live" clId="Web-{0B57E3CD-76A2-4C0A-9D49-859B54915AF8}" dt="2024-07-04T10:14:45.342" v="62" actId="20577"/>
          <ac:spMkLst>
            <pc:docMk/>
            <pc:sldMk cId="3301818774" sldId="2598"/>
            <ac:spMk id="2" creationId="{C9CD27C8-EDE1-4FD8-9E14-AA4EAA15D66B}"/>
          </ac:spMkLst>
        </pc:spChg>
        <pc:spChg chg="del mod">
          <ac:chgData name="Jacob Pretorius" userId="9c66b378f3484828" providerId="Windows Live" clId="Web-{0B57E3CD-76A2-4C0A-9D49-859B54915AF8}" dt="2024-07-04T10:14:38.513" v="57"/>
          <ac:spMkLst>
            <pc:docMk/>
            <pc:sldMk cId="3301818774" sldId="2598"/>
            <ac:spMk id="3" creationId="{D18BF9EE-4201-4DFC-9EA7-C1D7361D7517}"/>
          </ac:spMkLst>
        </pc:spChg>
        <pc:spChg chg="mod">
          <ac:chgData name="Jacob Pretorius" userId="9c66b378f3484828" providerId="Windows Live" clId="Web-{0B57E3CD-76A2-4C0A-9D49-859B54915AF8}" dt="2024-07-04T10:23:46.100" v="309" actId="20577"/>
          <ac:spMkLst>
            <pc:docMk/>
            <pc:sldMk cId="3301818774" sldId="2598"/>
            <ac:spMk id="4" creationId="{FC4FCA4B-3B93-4AE5-B883-C8CB4E5B2230}"/>
          </ac:spMkLst>
        </pc:spChg>
        <pc:spChg chg="del">
          <ac:chgData name="Jacob Pretorius" userId="9c66b378f3484828" providerId="Windows Live" clId="Web-{0B57E3CD-76A2-4C0A-9D49-859B54915AF8}" dt="2024-07-04T10:14:52.233" v="66"/>
          <ac:spMkLst>
            <pc:docMk/>
            <pc:sldMk cId="3301818774" sldId="2598"/>
            <ac:spMk id="6" creationId="{8A431B1E-1AC8-41C6-AE65-87D1CE5F6D3F}"/>
          </ac:spMkLst>
        </pc:spChg>
        <pc:spChg chg="add mod">
          <ac:chgData name="Jacob Pretorius" userId="9c66b378f3484828" providerId="Windows Live" clId="Web-{0B57E3CD-76A2-4C0A-9D49-859B54915AF8}" dt="2024-07-04T10:17:21.916" v="147" actId="20577"/>
          <ac:spMkLst>
            <pc:docMk/>
            <pc:sldMk cId="3301818774" sldId="2598"/>
            <ac:spMk id="7" creationId="{27D6972E-8841-335A-1A25-74228214242C}"/>
          </ac:spMkLst>
        </pc:spChg>
        <pc:spChg chg="del">
          <ac:chgData name="Jacob Pretorius" userId="9c66b378f3484828" providerId="Windows Live" clId="Web-{0B57E3CD-76A2-4C0A-9D49-859B54915AF8}" dt="2024-07-04T10:14:54.718" v="67"/>
          <ac:spMkLst>
            <pc:docMk/>
            <pc:sldMk cId="3301818774" sldId="2598"/>
            <ac:spMk id="9" creationId="{BD4AC286-30AA-47D0-AA9C-DC995791B5B3}"/>
          </ac:spMkLst>
        </pc:spChg>
      </pc:sldChg>
      <pc:sldChg chg="addSp delSp modSp add replId">
        <pc:chgData name="Jacob Pretorius" userId="9c66b378f3484828" providerId="Windows Live" clId="Web-{0B57E3CD-76A2-4C0A-9D49-859B54915AF8}" dt="2024-07-04T11:05:20.530" v="856" actId="20577"/>
        <pc:sldMkLst>
          <pc:docMk/>
          <pc:sldMk cId="1160613326" sldId="2599"/>
        </pc:sldMkLst>
        <pc:spChg chg="mod">
          <ac:chgData name="Jacob Pretorius" userId="9c66b378f3484828" providerId="Windows Live" clId="Web-{0B57E3CD-76A2-4C0A-9D49-859B54915AF8}" dt="2024-07-04T10:41:06.314" v="333" actId="20577"/>
          <ac:spMkLst>
            <pc:docMk/>
            <pc:sldMk cId="1160613326" sldId="2599"/>
            <ac:spMk id="2" creationId="{C9CD27C8-EDE1-4FD8-9E14-AA4EAA15D66B}"/>
          </ac:spMkLst>
        </pc:spChg>
        <pc:spChg chg="del">
          <ac:chgData name="Jacob Pretorius" userId="9c66b378f3484828" providerId="Windows Live" clId="Web-{0B57E3CD-76A2-4C0A-9D49-859B54915AF8}" dt="2024-07-04T10:40:41.657" v="313"/>
          <ac:spMkLst>
            <pc:docMk/>
            <pc:sldMk cId="1160613326" sldId="2599"/>
            <ac:spMk id="3" creationId="{D18BF9EE-4201-4DFC-9EA7-C1D7361D7517}"/>
          </ac:spMkLst>
        </pc:spChg>
        <pc:spChg chg="add del mod">
          <ac:chgData name="Jacob Pretorius" userId="9c66b378f3484828" providerId="Windows Live" clId="Web-{0B57E3CD-76A2-4C0A-9D49-859B54915AF8}" dt="2024-07-04T11:05:20.530" v="856" actId="20577"/>
          <ac:spMkLst>
            <pc:docMk/>
            <pc:sldMk cId="1160613326" sldId="2599"/>
            <ac:spMk id="4" creationId="{FC4FCA4B-3B93-4AE5-B883-C8CB4E5B2230}"/>
          </ac:spMkLst>
        </pc:spChg>
        <pc:spChg chg="del">
          <ac:chgData name="Jacob Pretorius" userId="9c66b378f3484828" providerId="Windows Live" clId="Web-{0B57E3CD-76A2-4C0A-9D49-859B54915AF8}" dt="2024-07-04T10:40:36.782" v="312"/>
          <ac:spMkLst>
            <pc:docMk/>
            <pc:sldMk cId="1160613326" sldId="2599"/>
            <ac:spMk id="6" creationId="{8A431B1E-1AC8-41C6-AE65-87D1CE5F6D3F}"/>
          </ac:spMkLst>
        </pc:spChg>
        <pc:spChg chg="add del mod">
          <ac:chgData name="Jacob Pretorius" userId="9c66b378f3484828" providerId="Windows Live" clId="Web-{0B57E3CD-76A2-4C0A-9D49-859B54915AF8}" dt="2024-07-04T10:41:13.392" v="339"/>
          <ac:spMkLst>
            <pc:docMk/>
            <pc:sldMk cId="1160613326" sldId="2599"/>
            <ac:spMk id="7" creationId="{999EBBEB-C8B7-70A5-E845-CD3D96744F47}"/>
          </ac:spMkLst>
        </pc:spChg>
        <pc:spChg chg="add del mod">
          <ac:chgData name="Jacob Pretorius" userId="9c66b378f3484828" providerId="Windows Live" clId="Web-{0B57E3CD-76A2-4C0A-9D49-859B54915AF8}" dt="2024-07-04T10:41:12.720" v="338"/>
          <ac:spMkLst>
            <pc:docMk/>
            <pc:sldMk cId="1160613326" sldId="2599"/>
            <ac:spMk id="8" creationId="{8212B784-8E9D-D3E0-44F2-992E14427900}"/>
          </ac:spMkLst>
        </pc:spChg>
        <pc:spChg chg="del">
          <ac:chgData name="Jacob Pretorius" userId="9c66b378f3484828" providerId="Windows Live" clId="Web-{0B57E3CD-76A2-4C0A-9D49-859B54915AF8}" dt="2024-07-04T10:40:42.735" v="314"/>
          <ac:spMkLst>
            <pc:docMk/>
            <pc:sldMk cId="1160613326" sldId="2599"/>
            <ac:spMk id="9" creationId="{BD4AC286-30AA-47D0-AA9C-DC995791B5B3}"/>
          </ac:spMkLst>
        </pc:spChg>
        <pc:spChg chg="add">
          <ac:chgData name="Jacob Pretorius" userId="9c66b378f3484828" providerId="Windows Live" clId="Web-{0B57E3CD-76A2-4C0A-9D49-859B54915AF8}" dt="2024-07-04T10:46:50.137" v="506"/>
          <ac:spMkLst>
            <pc:docMk/>
            <pc:sldMk cId="1160613326" sldId="2599"/>
            <ac:spMk id="11" creationId="{47F35D17-3BC0-0FB5-6112-EAC17E7A543D}"/>
          </ac:spMkLst>
        </pc:spChg>
      </pc:sldChg>
      <pc:sldChg chg="add del replId">
        <pc:chgData name="Jacob Pretorius" userId="9c66b378f3484828" providerId="Windows Live" clId="Web-{0B57E3CD-76A2-4C0A-9D49-859B54915AF8}" dt="2024-07-04T10:47:43.029" v="512"/>
        <pc:sldMkLst>
          <pc:docMk/>
          <pc:sldMk cId="3818346483" sldId="2600"/>
        </pc:sldMkLst>
      </pc:sldChg>
      <pc:sldChg chg="add del replId">
        <pc:chgData name="Jacob Pretorius" userId="9c66b378f3484828" providerId="Windows Live" clId="Web-{0B57E3CD-76A2-4C0A-9D49-859B54915AF8}" dt="2024-07-04T10:47:50.045" v="515"/>
        <pc:sldMkLst>
          <pc:docMk/>
          <pc:sldMk cId="1748803021" sldId="2601"/>
        </pc:sldMkLst>
      </pc:sldChg>
      <pc:sldChg chg="add del replId">
        <pc:chgData name="Jacob Pretorius" userId="9c66b378f3484828" providerId="Windows Live" clId="Web-{0B57E3CD-76A2-4C0A-9D49-859B54915AF8}" dt="2024-07-04T10:47:56.623" v="516"/>
        <pc:sldMkLst>
          <pc:docMk/>
          <pc:sldMk cId="3094591623" sldId="2602"/>
        </pc:sldMkLst>
      </pc:sldChg>
      <pc:sldChg chg="addSp delSp modSp add replId">
        <pc:chgData name="Jacob Pretorius" userId="9c66b378f3484828" providerId="Windows Live" clId="Web-{0B57E3CD-76A2-4C0A-9D49-859B54915AF8}" dt="2024-07-04T10:49:11.204" v="588" actId="20577"/>
        <pc:sldMkLst>
          <pc:docMk/>
          <pc:sldMk cId="1310075856" sldId="2603"/>
        </pc:sldMkLst>
        <pc:spChg chg="mod">
          <ac:chgData name="Jacob Pretorius" userId="9c66b378f3484828" providerId="Windows Live" clId="Web-{0B57E3CD-76A2-4C0A-9D49-859B54915AF8}" dt="2024-07-04T10:48:04.748" v="523" actId="20577"/>
          <ac:spMkLst>
            <pc:docMk/>
            <pc:sldMk cId="1310075856" sldId="2603"/>
            <ac:spMk id="2" creationId="{C9CD27C8-EDE1-4FD8-9E14-AA4EAA15D66B}"/>
          </ac:spMkLst>
        </pc:spChg>
        <pc:spChg chg="mod">
          <ac:chgData name="Jacob Pretorius" userId="9c66b378f3484828" providerId="Windows Live" clId="Web-{0B57E3CD-76A2-4C0A-9D49-859B54915AF8}" dt="2024-07-04T10:49:11.204" v="588" actId="20577"/>
          <ac:spMkLst>
            <pc:docMk/>
            <pc:sldMk cId="1310075856" sldId="2603"/>
            <ac:spMk id="4" creationId="{FC4FCA4B-3B93-4AE5-B883-C8CB4E5B2230}"/>
          </ac:spMkLst>
        </pc:spChg>
        <pc:spChg chg="add">
          <ac:chgData name="Jacob Pretorius" userId="9c66b378f3484828" providerId="Windows Live" clId="Web-{0B57E3CD-76A2-4C0A-9D49-859B54915AF8}" dt="2024-07-04T10:48:11.874" v="525"/>
          <ac:spMkLst>
            <pc:docMk/>
            <pc:sldMk cId="1310075856" sldId="2603"/>
            <ac:spMk id="5" creationId="{8F152B69-1EDF-6C2B-25C2-0B53805D3EB8}"/>
          </ac:spMkLst>
        </pc:spChg>
        <pc:spChg chg="del">
          <ac:chgData name="Jacob Pretorius" userId="9c66b378f3484828" providerId="Windows Live" clId="Web-{0B57E3CD-76A2-4C0A-9D49-859B54915AF8}" dt="2024-07-04T10:48:11.764" v="524"/>
          <ac:spMkLst>
            <pc:docMk/>
            <pc:sldMk cId="1310075856" sldId="2603"/>
            <ac:spMk id="11" creationId="{47F35D17-3BC0-0FB5-6112-EAC17E7A543D}"/>
          </ac:spMkLst>
        </pc:spChg>
        <pc:picChg chg="add">
          <ac:chgData name="Jacob Pretorius" userId="9c66b378f3484828" providerId="Windows Live" clId="Web-{0B57E3CD-76A2-4C0A-9D49-859B54915AF8}" dt="2024-07-04T10:48:45.031" v="576"/>
          <ac:picMkLst>
            <pc:docMk/>
            <pc:sldMk cId="1310075856" sldId="2603"/>
            <ac:picMk id="7" creationId="{739C6586-8758-7968-C66A-1C264A1D33DC}"/>
          </ac:picMkLst>
        </pc:picChg>
      </pc:sldChg>
      <pc:sldChg chg="delSp modSp add replId">
        <pc:chgData name="Jacob Pretorius" userId="9c66b378f3484828" providerId="Windows Live" clId="Web-{0B57E3CD-76A2-4C0A-9D49-859B54915AF8}" dt="2024-07-04T10:52:07.537" v="604"/>
        <pc:sldMkLst>
          <pc:docMk/>
          <pc:sldMk cId="3199587089" sldId="2604"/>
        </pc:sldMkLst>
        <pc:spChg chg="mod">
          <ac:chgData name="Jacob Pretorius" userId="9c66b378f3484828" providerId="Windows Live" clId="Web-{0B57E3CD-76A2-4C0A-9D49-859B54915AF8}" dt="2024-07-04T10:51:16.348" v="594" actId="20577"/>
          <ac:spMkLst>
            <pc:docMk/>
            <pc:sldMk cId="3199587089" sldId="2604"/>
            <ac:spMk id="2" creationId="{C9CD27C8-EDE1-4FD8-9E14-AA4EAA15D66B}"/>
          </ac:spMkLst>
        </pc:spChg>
        <pc:spChg chg="mod">
          <ac:chgData name="Jacob Pretorius" userId="9c66b378f3484828" providerId="Windows Live" clId="Web-{0B57E3CD-76A2-4C0A-9D49-859B54915AF8}" dt="2024-07-04T10:51:57.287" v="602" actId="20577"/>
          <ac:spMkLst>
            <pc:docMk/>
            <pc:sldMk cId="3199587089" sldId="2604"/>
            <ac:spMk id="4" creationId="{FC4FCA4B-3B93-4AE5-B883-C8CB4E5B2230}"/>
          </ac:spMkLst>
        </pc:spChg>
        <pc:spChg chg="del">
          <ac:chgData name="Jacob Pretorius" userId="9c66b378f3484828" providerId="Windows Live" clId="Web-{0B57E3CD-76A2-4C0A-9D49-859B54915AF8}" dt="2024-07-04T10:52:07.537" v="604"/>
          <ac:spMkLst>
            <pc:docMk/>
            <pc:sldMk cId="3199587089" sldId="2604"/>
            <ac:spMk id="11" creationId="{47F35D17-3BC0-0FB5-6112-EAC17E7A543D}"/>
          </ac:spMkLst>
        </pc:spChg>
      </pc:sldChg>
      <pc:sldChg chg="addSp delSp modSp add replId">
        <pc:chgData name="Jacob Pretorius" userId="9c66b378f3484828" providerId="Windows Live" clId="Web-{0B57E3CD-76A2-4C0A-9D49-859B54915AF8}" dt="2024-07-04T11:08:53.287" v="873" actId="20577"/>
        <pc:sldMkLst>
          <pc:docMk/>
          <pc:sldMk cId="2558931536" sldId="2605"/>
        </pc:sldMkLst>
        <pc:spChg chg="mod">
          <ac:chgData name="Jacob Pretorius" userId="9c66b378f3484828" providerId="Windows Live" clId="Web-{0B57E3CD-76A2-4C0A-9D49-859B54915AF8}" dt="2024-07-04T10:52:20.069" v="605" actId="20577"/>
          <ac:spMkLst>
            <pc:docMk/>
            <pc:sldMk cId="2558931536" sldId="2605"/>
            <ac:spMk id="2" creationId="{C9CD27C8-EDE1-4FD8-9E14-AA4EAA15D66B}"/>
          </ac:spMkLst>
        </pc:spChg>
        <pc:spChg chg="mod">
          <ac:chgData name="Jacob Pretorius" userId="9c66b378f3484828" providerId="Windows Live" clId="Web-{0B57E3CD-76A2-4C0A-9D49-859B54915AF8}" dt="2024-07-04T11:08:53.287" v="873" actId="20577"/>
          <ac:spMkLst>
            <pc:docMk/>
            <pc:sldMk cId="2558931536" sldId="2605"/>
            <ac:spMk id="4" creationId="{FC4FCA4B-3B93-4AE5-B883-C8CB4E5B2230}"/>
          </ac:spMkLst>
        </pc:spChg>
        <pc:spChg chg="del">
          <ac:chgData name="Jacob Pretorius" userId="9c66b378f3484828" providerId="Windows Live" clId="Web-{0B57E3CD-76A2-4C0A-9D49-859B54915AF8}" dt="2024-07-04T11:08:11.504" v="865"/>
          <ac:spMkLst>
            <pc:docMk/>
            <pc:sldMk cId="2558931536" sldId="2605"/>
            <ac:spMk id="11" creationId="{47F35D17-3BC0-0FB5-6112-EAC17E7A543D}"/>
          </ac:spMkLst>
        </pc:spChg>
        <pc:picChg chg="add mod">
          <ac:chgData name="Jacob Pretorius" userId="9c66b378f3484828" providerId="Windows Live" clId="Web-{0B57E3CD-76A2-4C0A-9D49-859B54915AF8}" dt="2024-07-04T11:08:25.505" v="869" actId="1076"/>
          <ac:picMkLst>
            <pc:docMk/>
            <pc:sldMk cId="2558931536" sldId="2605"/>
            <ac:picMk id="3" creationId="{A93B1AD8-2B58-A14C-157C-F8D0D19D07B6}"/>
          </ac:picMkLst>
        </pc:picChg>
      </pc:sldChg>
      <pc:sldChg chg="addSp delSp modSp add replId">
        <pc:chgData name="Jacob Pretorius" userId="9c66b378f3484828" providerId="Windows Live" clId="Web-{0B57E3CD-76A2-4C0A-9D49-859B54915AF8}" dt="2024-07-04T10:55:30.668" v="658"/>
        <pc:sldMkLst>
          <pc:docMk/>
          <pc:sldMk cId="3567068958" sldId="2606"/>
        </pc:sldMkLst>
        <pc:spChg chg="mod">
          <ac:chgData name="Jacob Pretorius" userId="9c66b378f3484828" providerId="Windows Live" clId="Web-{0B57E3CD-76A2-4C0A-9D49-859B54915AF8}" dt="2024-07-04T10:54:34.542" v="645" actId="20577"/>
          <ac:spMkLst>
            <pc:docMk/>
            <pc:sldMk cId="3567068958" sldId="2606"/>
            <ac:spMk id="2" creationId="{C9CD27C8-EDE1-4FD8-9E14-AA4EAA15D66B}"/>
          </ac:spMkLst>
        </pc:spChg>
        <pc:spChg chg="mod">
          <ac:chgData name="Jacob Pretorius" userId="9c66b378f3484828" providerId="Windows Live" clId="Web-{0B57E3CD-76A2-4C0A-9D49-859B54915AF8}" dt="2024-07-04T10:55:21.199" v="656" actId="20577"/>
          <ac:spMkLst>
            <pc:docMk/>
            <pc:sldMk cId="3567068958" sldId="2606"/>
            <ac:spMk id="4" creationId="{FC4FCA4B-3B93-4AE5-B883-C8CB4E5B2230}"/>
          </ac:spMkLst>
        </pc:spChg>
        <pc:spChg chg="add">
          <ac:chgData name="Jacob Pretorius" userId="9c66b378f3484828" providerId="Windows Live" clId="Web-{0B57E3CD-76A2-4C0A-9D49-859B54915AF8}" dt="2024-07-04T10:55:30.668" v="658"/>
          <ac:spMkLst>
            <pc:docMk/>
            <pc:sldMk cId="3567068958" sldId="2606"/>
            <ac:spMk id="5" creationId="{BCC943C3-5485-6525-9F6C-D89AFE6AFB41}"/>
          </ac:spMkLst>
        </pc:spChg>
        <pc:spChg chg="del">
          <ac:chgData name="Jacob Pretorius" userId="9c66b378f3484828" providerId="Windows Live" clId="Web-{0B57E3CD-76A2-4C0A-9D49-859B54915AF8}" dt="2024-07-04T10:55:30.262" v="657"/>
          <ac:spMkLst>
            <pc:docMk/>
            <pc:sldMk cId="3567068958" sldId="2606"/>
            <ac:spMk id="11" creationId="{47F35D17-3BC0-0FB5-6112-EAC17E7A543D}"/>
          </ac:spMkLst>
        </pc:spChg>
      </pc:sldChg>
    </pc:docChg>
  </pc:docChgLst>
  <pc:docChgLst>
    <pc:chgData name="Jacob Pretorius" userId="9c66b378f3484828" providerId="Windows Live" clId="Web-{3B756C37-03D4-4137-865A-0771DF1C995E}"/>
    <pc:docChg chg="modSld">
      <pc:chgData name="Jacob Pretorius" userId="9c66b378f3484828" providerId="Windows Live" clId="Web-{3B756C37-03D4-4137-865A-0771DF1C995E}" dt="2024-06-28T11:12:49.657" v="16" actId="20577"/>
      <pc:docMkLst>
        <pc:docMk/>
      </pc:docMkLst>
      <pc:sldChg chg="modSp">
        <pc:chgData name="Jacob Pretorius" userId="9c66b378f3484828" providerId="Windows Live" clId="Web-{3B756C37-03D4-4137-865A-0771DF1C995E}" dt="2024-06-28T11:09:42.932" v="2" actId="1076"/>
        <pc:sldMkLst>
          <pc:docMk/>
          <pc:sldMk cId="167363784" sldId="356"/>
        </pc:sldMkLst>
        <pc:picChg chg="mod">
          <ac:chgData name="Jacob Pretorius" userId="9c66b378f3484828" providerId="Windows Live" clId="Web-{3B756C37-03D4-4137-865A-0771DF1C995E}" dt="2024-06-28T11:09:42.932" v="2" actId="1076"/>
          <ac:picMkLst>
            <pc:docMk/>
            <pc:sldMk cId="167363784" sldId="356"/>
            <ac:picMk id="12" creationId="{C81FCAED-5C3F-F836-9821-7FEDA487A993}"/>
          </ac:picMkLst>
        </pc:picChg>
      </pc:sldChg>
      <pc:sldChg chg="modSp">
        <pc:chgData name="Jacob Pretorius" userId="9c66b378f3484828" providerId="Windows Live" clId="Web-{3B756C37-03D4-4137-865A-0771DF1C995E}" dt="2024-06-28T11:11:00.872" v="8" actId="20577"/>
        <pc:sldMkLst>
          <pc:docMk/>
          <pc:sldMk cId="885143783" sldId="360"/>
        </pc:sldMkLst>
        <pc:spChg chg="mod">
          <ac:chgData name="Jacob Pretorius" userId="9c66b378f3484828" providerId="Windows Live" clId="Web-{3B756C37-03D4-4137-865A-0771DF1C995E}" dt="2024-06-28T11:11:00.872" v="8" actId="20577"/>
          <ac:spMkLst>
            <pc:docMk/>
            <pc:sldMk cId="885143783" sldId="360"/>
            <ac:spMk id="3" creationId="{C4065F17-5A86-FF48-B531-5309514FF8B4}"/>
          </ac:spMkLst>
        </pc:spChg>
      </pc:sldChg>
      <pc:sldChg chg="modSp">
        <pc:chgData name="Jacob Pretorius" userId="9c66b378f3484828" providerId="Windows Live" clId="Web-{3B756C37-03D4-4137-865A-0771DF1C995E}" dt="2024-06-28T11:12:35.500" v="12" actId="20577"/>
        <pc:sldMkLst>
          <pc:docMk/>
          <pc:sldMk cId="645370162" sldId="2547"/>
        </pc:sldMkLst>
        <pc:spChg chg="mod">
          <ac:chgData name="Jacob Pretorius" userId="9c66b378f3484828" providerId="Windows Live" clId="Web-{3B756C37-03D4-4137-865A-0771DF1C995E}" dt="2024-06-28T11:12:35.500" v="12" actId="20577"/>
          <ac:spMkLst>
            <pc:docMk/>
            <pc:sldMk cId="645370162" sldId="2547"/>
            <ac:spMk id="2" creationId="{FD7F3176-A51D-D646-85F3-5D5977E41CCB}"/>
          </ac:spMkLst>
        </pc:spChg>
      </pc:sldChg>
      <pc:sldChg chg="modSp">
        <pc:chgData name="Jacob Pretorius" userId="9c66b378f3484828" providerId="Windows Live" clId="Web-{3B756C37-03D4-4137-865A-0771DF1C995E}" dt="2024-06-28T11:12:49.657" v="16" actId="20577"/>
        <pc:sldMkLst>
          <pc:docMk/>
          <pc:sldMk cId="3572919964" sldId="2548"/>
        </pc:sldMkLst>
        <pc:spChg chg="mod">
          <ac:chgData name="Jacob Pretorius" userId="9c66b378f3484828" providerId="Windows Live" clId="Web-{3B756C37-03D4-4137-865A-0771DF1C995E}" dt="2024-06-28T11:12:49.657" v="16" actId="20577"/>
          <ac:spMkLst>
            <pc:docMk/>
            <pc:sldMk cId="3572919964" sldId="2548"/>
            <ac:spMk id="3" creationId="{DD6B827B-DD0A-CA47-9B53-B52B7A0FFE5B}"/>
          </ac:spMkLst>
        </pc:spChg>
      </pc:sldChg>
    </pc:docChg>
  </pc:docChgLst>
  <pc:docChgLst>
    <pc:chgData name="Jacob Pretorius" userId="9c66b378f3484828" providerId="Windows Live" clId="Web-{39256EA1-F42D-4F48-9D8B-85F988E2515F}"/>
    <pc:docChg chg="modSld">
      <pc:chgData name="Jacob Pretorius" userId="9c66b378f3484828" providerId="Windows Live" clId="Web-{39256EA1-F42D-4F48-9D8B-85F988E2515F}" dt="2024-06-28T11:05:41.753" v="21"/>
      <pc:docMkLst>
        <pc:docMk/>
      </pc:docMkLst>
      <pc:sldChg chg="addSp delSp modSp">
        <pc:chgData name="Jacob Pretorius" userId="9c66b378f3484828" providerId="Windows Live" clId="Web-{39256EA1-F42D-4F48-9D8B-85F988E2515F}" dt="2024-06-28T11:05:41.753" v="21"/>
        <pc:sldMkLst>
          <pc:docMk/>
          <pc:sldMk cId="167363784" sldId="356"/>
        </pc:sldMkLst>
        <pc:spChg chg="add del mod">
          <ac:chgData name="Jacob Pretorius" userId="9c66b378f3484828" providerId="Windows Live" clId="Web-{39256EA1-F42D-4F48-9D8B-85F988E2515F}" dt="2024-06-28T11:05:41.753" v="21"/>
          <ac:spMkLst>
            <pc:docMk/>
            <pc:sldMk cId="167363784" sldId="356"/>
            <ac:spMk id="3" creationId="{9D890A79-7B59-1EDC-7B67-967157B0278E}"/>
          </ac:spMkLst>
        </pc:spChg>
        <pc:spChg chg="add del mod">
          <ac:chgData name="Jacob Pretorius" userId="9c66b378f3484828" providerId="Windows Live" clId="Web-{39256EA1-F42D-4F48-9D8B-85F988E2515F}" dt="2024-06-28T11:05:36.237" v="19"/>
          <ac:spMkLst>
            <pc:docMk/>
            <pc:sldMk cId="167363784" sldId="356"/>
            <ac:spMk id="4" creationId="{66EC00D9-DA1E-03F1-E877-469EFEFCB5B6}"/>
          </ac:spMkLst>
        </pc:spChg>
        <pc:spChg chg="mod">
          <ac:chgData name="Jacob Pretorius" userId="9c66b378f3484828" providerId="Windows Live" clId="Web-{39256EA1-F42D-4F48-9D8B-85F988E2515F}" dt="2024-06-28T11:00:41.024" v="11" actId="20577"/>
          <ac:spMkLst>
            <pc:docMk/>
            <pc:sldMk cId="167363784" sldId="356"/>
            <ac:spMk id="7" creationId="{C6C2644B-4912-5C94-E124-DAC70F280D9C}"/>
          </ac:spMkLst>
        </pc:spChg>
        <pc:picChg chg="mod">
          <ac:chgData name="Jacob Pretorius" userId="9c66b378f3484828" providerId="Windows Live" clId="Web-{39256EA1-F42D-4F48-9D8B-85F988E2515F}" dt="2024-06-28T11:01:30.479" v="13"/>
          <ac:picMkLst>
            <pc:docMk/>
            <pc:sldMk cId="167363784" sldId="356"/>
            <ac:picMk id="12" creationId="{C81FCAED-5C3F-F836-9821-7FEDA487A993}"/>
          </ac:picMkLst>
        </pc:picChg>
      </pc:sldChg>
    </pc:docChg>
  </pc:docChgLst>
  <pc:docChgLst>
    <pc:chgData name="Scott Reed" userId="7ae4b69979cb5e8d" providerId="LiveId" clId="{3B25D698-66EE-45F8-B600-5F1CAC3350E7}"/>
    <pc:docChg chg="undo redo custSel addSld delSld modSld sldOrd modMainMaster modSection">
      <pc:chgData name="Scott Reed" userId="7ae4b69979cb5e8d" providerId="LiveId" clId="{3B25D698-66EE-45F8-B600-5F1CAC3350E7}" dt="2024-07-18T12:52:20.676" v="5779" actId="2696"/>
      <pc:docMkLst>
        <pc:docMk/>
      </pc:docMkLst>
      <pc:sldChg chg="del mod ord modShow">
        <pc:chgData name="Scott Reed" userId="7ae4b69979cb5e8d" providerId="LiveId" clId="{3B25D698-66EE-45F8-B600-5F1CAC3350E7}" dt="2024-07-18T12:52:20.676" v="5779" actId="2696"/>
        <pc:sldMkLst>
          <pc:docMk/>
          <pc:sldMk cId="79479257" sldId="351"/>
        </pc:sldMkLst>
      </pc:sldChg>
      <pc:sldChg chg="addSp delSp modSp mod">
        <pc:chgData name="Scott Reed" userId="7ae4b69979cb5e8d" providerId="LiveId" clId="{3B25D698-66EE-45F8-B600-5F1CAC3350E7}" dt="2024-06-19T14:58:48.956" v="198" actId="20577"/>
        <pc:sldMkLst>
          <pc:docMk/>
          <pc:sldMk cId="167363784" sldId="356"/>
        </pc:sldMkLst>
        <pc:spChg chg="mod">
          <ac:chgData name="Scott Reed" userId="7ae4b69979cb5e8d" providerId="LiveId" clId="{3B25D698-66EE-45F8-B600-5F1CAC3350E7}" dt="2024-06-19T14:52:30.040" v="164" actId="1076"/>
          <ac:spMkLst>
            <pc:docMk/>
            <pc:sldMk cId="167363784" sldId="356"/>
            <ac:spMk id="2" creationId="{7E22F8B1-0CA3-4141-8D5E-EFAD1ADB566F}"/>
          </ac:spMkLst>
        </pc:spChg>
        <pc:spChg chg="add mod">
          <ac:chgData name="Scott Reed" userId="7ae4b69979cb5e8d" providerId="LiveId" clId="{3B25D698-66EE-45F8-B600-5F1CAC3350E7}" dt="2024-06-19T14:48:44.840" v="131" actId="571"/>
          <ac:spMkLst>
            <pc:docMk/>
            <pc:sldMk cId="167363784" sldId="356"/>
            <ac:spMk id="3" creationId="{2259A8FD-2B60-A5E9-211F-C30D0651954C}"/>
          </ac:spMkLst>
        </pc:spChg>
        <pc:spChg chg="add mod">
          <ac:chgData name="Scott Reed" userId="7ae4b69979cb5e8d" providerId="LiveId" clId="{3B25D698-66EE-45F8-B600-5F1CAC3350E7}" dt="2024-06-19T14:49:36.211" v="135" actId="571"/>
          <ac:spMkLst>
            <pc:docMk/>
            <pc:sldMk cId="167363784" sldId="356"/>
            <ac:spMk id="6" creationId="{CB8A1961-7A82-23AE-C503-02D2110545A4}"/>
          </ac:spMkLst>
        </pc:spChg>
        <pc:spChg chg="add mod">
          <ac:chgData name="Scott Reed" userId="7ae4b69979cb5e8d" providerId="LiveId" clId="{3B25D698-66EE-45F8-B600-5F1CAC3350E7}" dt="2024-06-19T14:58:48.956" v="198" actId="20577"/>
          <ac:spMkLst>
            <pc:docMk/>
            <pc:sldMk cId="167363784" sldId="356"/>
            <ac:spMk id="7" creationId="{C6C2644B-4912-5C94-E124-DAC70F280D9C}"/>
          </ac:spMkLst>
        </pc:spChg>
        <pc:spChg chg="mod">
          <ac:chgData name="Scott Reed" userId="7ae4b69979cb5e8d" providerId="LiveId" clId="{3B25D698-66EE-45F8-B600-5F1CAC3350E7}" dt="2024-06-19T14:51:36.781" v="156" actId="1076"/>
          <ac:spMkLst>
            <pc:docMk/>
            <pc:sldMk cId="167363784" sldId="356"/>
            <ac:spMk id="9" creationId="{E37A285E-B12F-7543-9942-C1DB66C3791D}"/>
          </ac:spMkLst>
        </pc:spChg>
        <pc:spChg chg="del mod">
          <ac:chgData name="Scott Reed" userId="7ae4b69979cb5e8d" providerId="LiveId" clId="{3B25D698-66EE-45F8-B600-5F1CAC3350E7}" dt="2024-06-19T14:52:34.819" v="165" actId="478"/>
          <ac:spMkLst>
            <pc:docMk/>
            <pc:sldMk cId="167363784" sldId="356"/>
            <ac:spMk id="16" creationId="{294E4C08-3ECE-552C-3837-DFA5060A97BB}"/>
          </ac:spMkLst>
        </pc:spChg>
        <pc:picChg chg="add mod">
          <ac:chgData name="Scott Reed" userId="7ae4b69979cb5e8d" providerId="LiveId" clId="{3B25D698-66EE-45F8-B600-5F1CAC3350E7}" dt="2024-06-19T14:48:44.840" v="131" actId="571"/>
          <ac:picMkLst>
            <pc:docMk/>
            <pc:sldMk cId="167363784" sldId="356"/>
            <ac:picMk id="4" creationId="{2C52D5A5-D95D-6251-A0D4-E8CD56D94A58}"/>
          </ac:picMkLst>
        </pc:picChg>
        <pc:picChg chg="del mod">
          <ac:chgData name="Scott Reed" userId="7ae4b69979cb5e8d" providerId="LiveId" clId="{3B25D698-66EE-45F8-B600-5F1CAC3350E7}" dt="2024-06-19T14:52:35.469" v="166" actId="478"/>
          <ac:picMkLst>
            <pc:docMk/>
            <pc:sldMk cId="167363784" sldId="356"/>
            <ac:picMk id="5" creationId="{B7F238AA-9EA7-F3AE-C556-65C7E86424BB}"/>
          </ac:picMkLst>
        </pc:picChg>
        <pc:picChg chg="add del mod">
          <ac:chgData name="Scott Reed" userId="7ae4b69979cb5e8d" providerId="LiveId" clId="{3B25D698-66EE-45F8-B600-5F1CAC3350E7}" dt="2024-06-19T14:58:19.509" v="189" actId="478"/>
          <ac:picMkLst>
            <pc:docMk/>
            <pc:sldMk cId="167363784" sldId="356"/>
            <ac:picMk id="10" creationId="{8BD9C20B-55AB-A188-386A-57C2B1702DC7}"/>
          </ac:picMkLst>
        </pc:picChg>
        <pc:picChg chg="add mod">
          <ac:chgData name="Scott Reed" userId="7ae4b69979cb5e8d" providerId="LiveId" clId="{3B25D698-66EE-45F8-B600-5F1CAC3350E7}" dt="2024-06-19T14:58:33.147" v="193" actId="1076"/>
          <ac:picMkLst>
            <pc:docMk/>
            <pc:sldMk cId="167363784" sldId="356"/>
            <ac:picMk id="12" creationId="{C81FCAED-5C3F-F836-9821-7FEDA487A993}"/>
          </ac:picMkLst>
        </pc:picChg>
        <pc:picChg chg="mod">
          <ac:chgData name="Scott Reed" userId="7ae4b69979cb5e8d" providerId="LiveId" clId="{3B25D698-66EE-45F8-B600-5F1CAC3350E7}" dt="2024-06-19T14:52:30.040" v="164" actId="1076"/>
          <ac:picMkLst>
            <pc:docMk/>
            <pc:sldMk cId="167363784" sldId="356"/>
            <ac:picMk id="15" creationId="{99B931F7-0C57-AA8A-DEAB-326CEB68D52D}"/>
          </ac:picMkLst>
        </pc:picChg>
        <pc:picChg chg="mod">
          <ac:chgData name="Scott Reed" userId="7ae4b69979cb5e8d" providerId="LiveId" clId="{3B25D698-66EE-45F8-B600-5F1CAC3350E7}" dt="2024-06-19T14:52:30.040" v="164" actId="1076"/>
          <ac:picMkLst>
            <pc:docMk/>
            <pc:sldMk cId="167363784" sldId="356"/>
            <ac:picMk id="17" creationId="{D05FFFD7-D545-4EBD-89D9-BA13BB47F969}"/>
          </ac:picMkLst>
        </pc:picChg>
      </pc:sldChg>
      <pc:sldChg chg="addSp delSp modSp mod">
        <pc:chgData name="Scott Reed" userId="7ae4b69979cb5e8d" providerId="LiveId" clId="{3B25D698-66EE-45F8-B600-5F1CAC3350E7}" dt="2024-06-19T14:46:59.040" v="102" actId="1076"/>
        <pc:sldMkLst>
          <pc:docMk/>
          <pc:sldMk cId="1127267407" sldId="357"/>
        </pc:sldMkLst>
        <pc:spChg chg="mod">
          <ac:chgData name="Scott Reed" userId="7ae4b69979cb5e8d" providerId="LiveId" clId="{3B25D698-66EE-45F8-B600-5F1CAC3350E7}" dt="2024-06-19T14:41:25.151" v="71" actId="20577"/>
          <ac:spMkLst>
            <pc:docMk/>
            <pc:sldMk cId="1127267407" sldId="357"/>
            <ac:spMk id="7" creationId="{9AA5295E-522A-794F-AF13-8C553840598C}"/>
          </ac:spMkLst>
        </pc:spChg>
        <pc:spChg chg="mod">
          <ac:chgData name="Scott Reed" userId="7ae4b69979cb5e8d" providerId="LiveId" clId="{3B25D698-66EE-45F8-B600-5F1CAC3350E7}" dt="2024-06-19T14:41:57.569" v="78" actId="14100"/>
          <ac:spMkLst>
            <pc:docMk/>
            <pc:sldMk cId="1127267407" sldId="357"/>
            <ac:spMk id="9" creationId="{FF478114-FCA8-0C42-8AF5-0110A6AC0B2E}"/>
          </ac:spMkLst>
        </pc:spChg>
        <pc:spChg chg="del">
          <ac:chgData name="Scott Reed" userId="7ae4b69979cb5e8d" providerId="LiveId" clId="{3B25D698-66EE-45F8-B600-5F1CAC3350E7}" dt="2024-06-19T14:40:55.956" v="0" actId="478"/>
          <ac:spMkLst>
            <pc:docMk/>
            <pc:sldMk cId="1127267407" sldId="357"/>
            <ac:spMk id="11" creationId="{FF025E59-7835-42E8-9AEB-F3B48B403B6A}"/>
          </ac:spMkLst>
        </pc:spChg>
        <pc:picChg chg="add del mod">
          <ac:chgData name="Scott Reed" userId="7ae4b69979cb5e8d" providerId="LiveId" clId="{3B25D698-66EE-45F8-B600-5F1CAC3350E7}" dt="2024-06-19T14:46:07.991" v="89" actId="478"/>
          <ac:picMkLst>
            <pc:docMk/>
            <pc:sldMk cId="1127267407" sldId="357"/>
            <ac:picMk id="3" creationId="{8538CA92-C6CF-8997-B496-4B1192F45763}"/>
          </ac:picMkLst>
        </pc:picChg>
        <pc:picChg chg="add del mod">
          <ac:chgData name="Scott Reed" userId="7ae4b69979cb5e8d" providerId="LiveId" clId="{3B25D698-66EE-45F8-B600-5F1CAC3350E7}" dt="2024-06-19T14:46:17.876" v="93" actId="478"/>
          <ac:picMkLst>
            <pc:docMk/>
            <pc:sldMk cId="1127267407" sldId="357"/>
            <ac:picMk id="5" creationId="{5BE48A7E-65D9-106D-D2A3-93018B69C804}"/>
          </ac:picMkLst>
        </pc:picChg>
        <pc:picChg chg="add mod">
          <ac:chgData name="Scott Reed" userId="7ae4b69979cb5e8d" providerId="LiveId" clId="{3B25D698-66EE-45F8-B600-5F1CAC3350E7}" dt="2024-06-19T14:46:59.040" v="102" actId="1076"/>
          <ac:picMkLst>
            <pc:docMk/>
            <pc:sldMk cId="1127267407" sldId="357"/>
            <ac:picMk id="6" creationId="{29C75545-02F3-E3EC-A49D-1C61BB7768EC}"/>
          </ac:picMkLst>
        </pc:picChg>
        <pc:picChg chg="add">
          <ac:chgData name="Scott Reed" userId="7ae4b69979cb5e8d" providerId="LiveId" clId="{3B25D698-66EE-45F8-B600-5F1CAC3350E7}" dt="2024-06-19T14:42:27.336" v="79"/>
          <ac:picMkLst>
            <pc:docMk/>
            <pc:sldMk cId="1127267407" sldId="357"/>
            <ac:picMk id="1026" creationId="{94877FD2-2EEB-61EA-10B2-8D12CD5C8EA7}"/>
          </ac:picMkLst>
        </pc:picChg>
      </pc:sldChg>
      <pc:sldChg chg="modSp del mod">
        <pc:chgData name="Scott Reed" userId="7ae4b69979cb5e8d" providerId="LiveId" clId="{3B25D698-66EE-45F8-B600-5F1CAC3350E7}" dt="2024-06-19T15:05:03.126" v="357" actId="47"/>
        <pc:sldMkLst>
          <pc:docMk/>
          <pc:sldMk cId="308459460" sldId="359"/>
        </pc:sldMkLst>
        <pc:spChg chg="mod">
          <ac:chgData name="Scott Reed" userId="7ae4b69979cb5e8d" providerId="LiveId" clId="{3B25D698-66EE-45F8-B600-5F1CAC3350E7}" dt="2024-06-19T15:00:03.880" v="231" actId="20577"/>
          <ac:spMkLst>
            <pc:docMk/>
            <pc:sldMk cId="308459460" sldId="359"/>
            <ac:spMk id="2" creationId="{EB087370-B376-014E-BACA-25045A7B9A99}"/>
          </ac:spMkLst>
        </pc:spChg>
        <pc:spChg chg="mod">
          <ac:chgData name="Scott Reed" userId="7ae4b69979cb5e8d" providerId="LiveId" clId="{3B25D698-66EE-45F8-B600-5F1CAC3350E7}" dt="2024-06-19T15:03:41.109" v="326"/>
          <ac:spMkLst>
            <pc:docMk/>
            <pc:sldMk cId="308459460" sldId="359"/>
            <ac:spMk id="4" creationId="{9DF118D9-95BC-BA84-410C-07DAA5581A10}"/>
          </ac:spMkLst>
        </pc:spChg>
        <pc:spChg chg="mod">
          <ac:chgData name="Scott Reed" userId="7ae4b69979cb5e8d" providerId="LiveId" clId="{3B25D698-66EE-45F8-B600-5F1CAC3350E7}" dt="2024-06-19T15:03:51.401" v="348" actId="20577"/>
          <ac:spMkLst>
            <pc:docMk/>
            <pc:sldMk cId="308459460" sldId="359"/>
            <ac:spMk id="6" creationId="{458AC342-99D3-4EF5-865B-C0B98FFE47EF}"/>
          </ac:spMkLst>
        </pc:spChg>
      </pc:sldChg>
      <pc:sldChg chg="modSp mod">
        <pc:chgData name="Scott Reed" userId="7ae4b69979cb5e8d" providerId="LiveId" clId="{3B25D698-66EE-45F8-B600-5F1CAC3350E7}" dt="2024-06-19T15:05:46.984" v="377" actId="20577"/>
        <pc:sldMkLst>
          <pc:docMk/>
          <pc:sldMk cId="885143783" sldId="360"/>
        </pc:sldMkLst>
        <pc:spChg chg="mod">
          <ac:chgData name="Scott Reed" userId="7ae4b69979cb5e8d" providerId="LiveId" clId="{3B25D698-66EE-45F8-B600-5F1CAC3350E7}" dt="2024-06-19T15:05:46.984" v="377" actId="20577"/>
          <ac:spMkLst>
            <pc:docMk/>
            <pc:sldMk cId="885143783" sldId="360"/>
            <ac:spMk id="3" creationId="{C4065F17-5A86-FF48-B531-5309514FF8B4}"/>
          </ac:spMkLst>
        </pc:spChg>
      </pc:sldChg>
      <pc:sldChg chg="modSp mod">
        <pc:chgData name="Scott Reed" userId="7ae4b69979cb5e8d" providerId="LiveId" clId="{3B25D698-66EE-45F8-B600-5F1CAC3350E7}" dt="2024-06-19T15:03:04.429" v="319" actId="20577"/>
        <pc:sldMkLst>
          <pc:docMk/>
          <pc:sldMk cId="2908440427" sldId="361"/>
        </pc:sldMkLst>
        <pc:spChg chg="mod">
          <ac:chgData name="Scott Reed" userId="7ae4b69979cb5e8d" providerId="LiveId" clId="{3B25D698-66EE-45F8-B600-5F1CAC3350E7}" dt="2024-06-19T15:03:04.429" v="319" actId="20577"/>
          <ac:spMkLst>
            <pc:docMk/>
            <pc:sldMk cId="2908440427" sldId="361"/>
            <ac:spMk id="3" creationId="{DD6B827B-DD0A-CA47-9B53-B52B7A0FFE5B}"/>
          </ac:spMkLst>
        </pc:spChg>
      </pc:sldChg>
      <pc:sldChg chg="del mod ord modShow">
        <pc:chgData name="Scott Reed" userId="7ae4b69979cb5e8d" providerId="LiveId" clId="{3B25D698-66EE-45F8-B600-5F1CAC3350E7}" dt="2024-07-18T12:52:20.676" v="5779" actId="2696"/>
        <pc:sldMkLst>
          <pc:docMk/>
          <pc:sldMk cId="4120456265" sldId="370"/>
        </pc:sldMkLst>
      </pc:sldChg>
      <pc:sldChg chg="delSp modSp mod">
        <pc:chgData name="Scott Reed" userId="7ae4b69979cb5e8d" providerId="LiveId" clId="{3B25D698-66EE-45F8-B600-5F1CAC3350E7}" dt="2024-06-19T15:02:43.645" v="293" actId="20577"/>
        <pc:sldMkLst>
          <pc:docMk/>
          <pc:sldMk cId="1987053213" sldId="371"/>
        </pc:sldMkLst>
        <pc:spChg chg="del">
          <ac:chgData name="Scott Reed" userId="7ae4b69979cb5e8d" providerId="LiveId" clId="{3B25D698-66EE-45F8-B600-5F1CAC3350E7}" dt="2024-06-19T14:59:32.595" v="201" actId="478"/>
          <ac:spMkLst>
            <pc:docMk/>
            <pc:sldMk cId="1987053213" sldId="371"/>
            <ac:spMk id="3" creationId="{A7AC5E3C-C5F7-1314-78CD-FD063594C23C}"/>
          </ac:spMkLst>
        </pc:spChg>
        <pc:spChg chg="mod">
          <ac:chgData name="Scott Reed" userId="7ae4b69979cb5e8d" providerId="LiveId" clId="{3B25D698-66EE-45F8-B600-5F1CAC3350E7}" dt="2024-06-19T15:02:43.645" v="293" actId="20577"/>
          <ac:spMkLst>
            <pc:docMk/>
            <pc:sldMk cId="1987053213" sldId="371"/>
            <ac:spMk id="6" creationId="{2E68BC62-E33B-4D4B-BBAC-40919DEAC1D0}"/>
          </ac:spMkLst>
        </pc:spChg>
      </pc:sldChg>
      <pc:sldChg chg="delSp modSp add del mod">
        <pc:chgData name="Scott Reed" userId="7ae4b69979cb5e8d" providerId="LiveId" clId="{3B25D698-66EE-45F8-B600-5F1CAC3350E7}" dt="2024-07-02T14:52:30.602" v="4557" actId="478"/>
        <pc:sldMkLst>
          <pc:docMk/>
          <pc:sldMk cId="2684090489" sldId="2477"/>
        </pc:sldMkLst>
        <pc:spChg chg="mod">
          <ac:chgData name="Scott Reed" userId="7ae4b69979cb5e8d" providerId="LiveId" clId="{3B25D698-66EE-45F8-B600-5F1CAC3350E7}" dt="2024-07-01T14:43:22.572" v="4409" actId="27636"/>
          <ac:spMkLst>
            <pc:docMk/>
            <pc:sldMk cId="2684090489" sldId="2477"/>
            <ac:spMk id="2" creationId="{6628DE55-1878-43C8-9C23-C64BD1A5B351}"/>
          </ac:spMkLst>
        </pc:spChg>
        <pc:spChg chg="del mod">
          <ac:chgData name="Scott Reed" userId="7ae4b69979cb5e8d" providerId="LiveId" clId="{3B25D698-66EE-45F8-B600-5F1CAC3350E7}" dt="2024-07-02T14:52:28.582" v="4556" actId="478"/>
          <ac:spMkLst>
            <pc:docMk/>
            <pc:sldMk cId="2684090489" sldId="2477"/>
            <ac:spMk id="5" creationId="{B8B63AC5-E3A1-4CE5-AEA4-AECAEEF50A7B}"/>
          </ac:spMkLst>
        </pc:spChg>
        <pc:picChg chg="del">
          <ac:chgData name="Scott Reed" userId="7ae4b69979cb5e8d" providerId="LiveId" clId="{3B25D698-66EE-45F8-B600-5F1CAC3350E7}" dt="2024-07-02T14:52:30.602" v="4557" actId="478"/>
          <ac:picMkLst>
            <pc:docMk/>
            <pc:sldMk cId="2684090489" sldId="2477"/>
            <ac:picMk id="4" creationId="{4E68C2F0-78BB-10B4-C109-2DF67302ACB3}"/>
          </ac:picMkLst>
        </pc:picChg>
      </pc:sldChg>
      <pc:sldChg chg="delSp modSp add del mod">
        <pc:chgData name="Scott Reed" userId="7ae4b69979cb5e8d" providerId="LiveId" clId="{3B25D698-66EE-45F8-B600-5F1CAC3350E7}" dt="2024-07-03T13:35:56.183" v="5741" actId="478"/>
        <pc:sldMkLst>
          <pc:docMk/>
          <pc:sldMk cId="332992860" sldId="2482"/>
        </pc:sldMkLst>
        <pc:spChg chg="mod">
          <ac:chgData name="Scott Reed" userId="7ae4b69979cb5e8d" providerId="LiveId" clId="{3B25D698-66EE-45F8-B600-5F1CAC3350E7}" dt="2024-07-01T14:44:10.962" v="4470"/>
          <ac:spMkLst>
            <pc:docMk/>
            <pc:sldMk cId="332992860" sldId="2482"/>
            <ac:spMk id="2" creationId="{C9CD27C8-EDE1-4FD8-9E14-AA4EAA15D66B}"/>
          </ac:spMkLst>
        </pc:spChg>
        <pc:spChg chg="del mod">
          <ac:chgData name="Scott Reed" userId="7ae4b69979cb5e8d" providerId="LiveId" clId="{3B25D698-66EE-45F8-B600-5F1CAC3350E7}" dt="2024-07-03T13:35:56.183" v="5741" actId="478"/>
          <ac:spMkLst>
            <pc:docMk/>
            <pc:sldMk cId="332992860" sldId="2482"/>
            <ac:spMk id="5" creationId="{6472B14B-5B05-4978-90E4-53A9531F8021}"/>
          </ac:spMkLst>
        </pc:spChg>
        <pc:spChg chg="mod">
          <ac:chgData name="Scott Reed" userId="7ae4b69979cb5e8d" providerId="LiveId" clId="{3B25D698-66EE-45F8-B600-5F1CAC3350E7}" dt="2024-07-01T14:44:10.566" v="4468" actId="1076"/>
          <ac:spMkLst>
            <pc:docMk/>
            <pc:sldMk cId="332992860" sldId="2482"/>
            <ac:spMk id="6" creationId="{8A431B1E-1AC8-41C6-AE65-87D1CE5F6D3F}"/>
          </ac:spMkLst>
        </pc:spChg>
        <pc:spChg chg="del">
          <ac:chgData name="Scott Reed" userId="7ae4b69979cb5e8d" providerId="LiveId" clId="{3B25D698-66EE-45F8-B600-5F1CAC3350E7}" dt="2024-07-02T14:53:06.098" v="4559" actId="478"/>
          <ac:spMkLst>
            <pc:docMk/>
            <pc:sldMk cId="332992860" sldId="2482"/>
            <ac:spMk id="8" creationId="{08F64A48-997B-47BF-8FE2-BFD0F1C46F14}"/>
          </ac:spMkLst>
        </pc:spChg>
        <pc:picChg chg="del">
          <ac:chgData name="Scott Reed" userId="7ae4b69979cb5e8d" providerId="LiveId" clId="{3B25D698-66EE-45F8-B600-5F1CAC3350E7}" dt="2024-07-02T14:53:04.504" v="4558" actId="478"/>
          <ac:picMkLst>
            <pc:docMk/>
            <pc:sldMk cId="332992860" sldId="2482"/>
            <ac:picMk id="7" creationId="{68A41302-FE9F-4A27-813F-7E06D0E39567}"/>
          </ac:picMkLst>
        </pc:picChg>
      </pc:sldChg>
      <pc:sldChg chg="mod ord modShow">
        <pc:chgData name="Scott Reed" userId="7ae4b69979cb5e8d" providerId="LiveId" clId="{3B25D698-66EE-45F8-B600-5F1CAC3350E7}" dt="2024-06-19T15:03:21.937" v="322"/>
        <pc:sldMkLst>
          <pc:docMk/>
          <pc:sldMk cId="659974345" sldId="2499"/>
        </pc:sldMkLst>
      </pc:sldChg>
      <pc:sldChg chg="delSp mod">
        <pc:chgData name="Scott Reed" userId="7ae4b69979cb5e8d" providerId="LiveId" clId="{3B25D698-66EE-45F8-B600-5F1CAC3350E7}" dt="2024-07-01T14:51:02.191" v="4547" actId="478"/>
        <pc:sldMkLst>
          <pc:docMk/>
          <pc:sldMk cId="2253640203" sldId="2518"/>
        </pc:sldMkLst>
        <pc:picChg chg="del">
          <ac:chgData name="Scott Reed" userId="7ae4b69979cb5e8d" providerId="LiveId" clId="{3B25D698-66EE-45F8-B600-5F1CAC3350E7}" dt="2024-07-01T14:51:02.191" v="4547" actId="478"/>
          <ac:picMkLst>
            <pc:docMk/>
            <pc:sldMk cId="2253640203" sldId="2518"/>
            <ac:picMk id="7" creationId="{69A78985-D6C8-4FFE-BC62-B70F5E454A26}"/>
          </ac:picMkLst>
        </pc:picChg>
      </pc:sldChg>
      <pc:sldChg chg="delSp modSp mod ord">
        <pc:chgData name="Scott Reed" userId="7ae4b69979cb5e8d" providerId="LiveId" clId="{3B25D698-66EE-45F8-B600-5F1CAC3350E7}" dt="2024-07-01T14:51:39.541" v="4554"/>
        <pc:sldMkLst>
          <pc:docMk/>
          <pc:sldMk cId="753481203" sldId="2529"/>
        </pc:sldMkLst>
        <pc:spChg chg="mod">
          <ac:chgData name="Scott Reed" userId="7ae4b69979cb5e8d" providerId="LiveId" clId="{3B25D698-66EE-45F8-B600-5F1CAC3350E7}" dt="2024-07-01T14:51:25.718" v="4550" actId="20577"/>
          <ac:spMkLst>
            <pc:docMk/>
            <pc:sldMk cId="753481203" sldId="2529"/>
            <ac:spMk id="4" creationId="{78FABB1F-38E3-4FD5-94E1-8A2E791CDF05}"/>
          </ac:spMkLst>
        </pc:spChg>
        <pc:spChg chg="del">
          <ac:chgData name="Scott Reed" userId="7ae4b69979cb5e8d" providerId="LiveId" clId="{3B25D698-66EE-45F8-B600-5F1CAC3350E7}" dt="2024-07-01T14:51:12.590" v="4549" actId="478"/>
          <ac:spMkLst>
            <pc:docMk/>
            <pc:sldMk cId="753481203" sldId="2529"/>
            <ac:spMk id="6" creationId="{53A23DF4-12E2-41A3-9629-66F2E8514A5F}"/>
          </ac:spMkLst>
        </pc:spChg>
      </pc:sldChg>
      <pc:sldChg chg="delSp mod">
        <pc:chgData name="Scott Reed" userId="7ae4b69979cb5e8d" providerId="LiveId" clId="{3B25D698-66EE-45F8-B600-5F1CAC3350E7}" dt="2024-07-01T14:51:04.089" v="4548" actId="478"/>
        <pc:sldMkLst>
          <pc:docMk/>
          <pc:sldMk cId="3448377887" sldId="2533"/>
        </pc:sldMkLst>
        <pc:picChg chg="del">
          <ac:chgData name="Scott Reed" userId="7ae4b69979cb5e8d" providerId="LiveId" clId="{3B25D698-66EE-45F8-B600-5F1CAC3350E7}" dt="2024-07-01T14:51:04.089" v="4548" actId="478"/>
          <ac:picMkLst>
            <pc:docMk/>
            <pc:sldMk cId="3448377887" sldId="2533"/>
            <ac:picMk id="7" creationId="{6AF3F1AE-464C-43B2-94E0-3AD94C817909}"/>
          </ac:picMkLst>
        </pc:picChg>
      </pc:sldChg>
      <pc:sldChg chg="add del">
        <pc:chgData name="Scott Reed" userId="7ae4b69979cb5e8d" providerId="LiveId" clId="{3B25D698-66EE-45F8-B600-5F1CAC3350E7}" dt="2024-06-19T15:04:05.394" v="350" actId="2696"/>
        <pc:sldMkLst>
          <pc:docMk/>
          <pc:sldMk cId="1825028945" sldId="2538"/>
        </pc:sldMkLst>
      </pc:sldChg>
      <pc:sldChg chg="del">
        <pc:chgData name="Scott Reed" userId="7ae4b69979cb5e8d" providerId="LiveId" clId="{3B25D698-66EE-45F8-B600-5F1CAC3350E7}" dt="2024-06-19T15:05:13.114" v="359" actId="47"/>
        <pc:sldMkLst>
          <pc:docMk/>
          <pc:sldMk cId="1661583523" sldId="2539"/>
        </pc:sldMkLst>
      </pc:sldChg>
      <pc:sldChg chg="del">
        <pc:chgData name="Scott Reed" userId="7ae4b69979cb5e8d" providerId="LiveId" clId="{3B25D698-66EE-45F8-B600-5F1CAC3350E7}" dt="2024-06-19T15:05:12.071" v="358" actId="47"/>
        <pc:sldMkLst>
          <pc:docMk/>
          <pc:sldMk cId="2697128433" sldId="2540"/>
        </pc:sldMkLst>
      </pc:sldChg>
      <pc:sldChg chg="del">
        <pc:chgData name="Scott Reed" userId="7ae4b69979cb5e8d" providerId="LiveId" clId="{3B25D698-66EE-45F8-B600-5F1CAC3350E7}" dt="2024-07-01T13:56:16.429" v="503" actId="47"/>
        <pc:sldMkLst>
          <pc:docMk/>
          <pc:sldMk cId="1379262612" sldId="2541"/>
        </pc:sldMkLst>
      </pc:sldChg>
      <pc:sldChg chg="del">
        <pc:chgData name="Scott Reed" userId="7ae4b69979cb5e8d" providerId="LiveId" clId="{3B25D698-66EE-45F8-B600-5F1CAC3350E7}" dt="2024-06-19T15:00:29.203" v="239" actId="47"/>
        <pc:sldMkLst>
          <pc:docMk/>
          <pc:sldMk cId="3480951682" sldId="2544"/>
        </pc:sldMkLst>
      </pc:sldChg>
      <pc:sldChg chg="del">
        <pc:chgData name="Scott Reed" userId="7ae4b69979cb5e8d" providerId="LiveId" clId="{3B25D698-66EE-45F8-B600-5F1CAC3350E7}" dt="2024-07-01T13:56:34.438" v="504" actId="47"/>
        <pc:sldMkLst>
          <pc:docMk/>
          <pc:sldMk cId="3793928731" sldId="2545"/>
        </pc:sldMkLst>
      </pc:sldChg>
      <pc:sldChg chg="add del">
        <pc:chgData name="Scott Reed" userId="7ae4b69979cb5e8d" providerId="LiveId" clId="{3B25D698-66EE-45F8-B600-5F1CAC3350E7}" dt="2024-06-19T15:05:14.829" v="360" actId="47"/>
        <pc:sldMkLst>
          <pc:docMk/>
          <pc:sldMk cId="677726615" sldId="2546"/>
        </pc:sldMkLst>
      </pc:sldChg>
      <pc:sldChg chg="modSp mod">
        <pc:chgData name="Scott Reed" userId="7ae4b69979cb5e8d" providerId="LiveId" clId="{3B25D698-66EE-45F8-B600-5F1CAC3350E7}" dt="2024-06-19T15:05:51.493" v="380" actId="20577"/>
        <pc:sldMkLst>
          <pc:docMk/>
          <pc:sldMk cId="645370162" sldId="2547"/>
        </pc:sldMkLst>
        <pc:spChg chg="mod">
          <ac:chgData name="Scott Reed" userId="7ae4b69979cb5e8d" providerId="LiveId" clId="{3B25D698-66EE-45F8-B600-5F1CAC3350E7}" dt="2024-06-19T15:05:51.493" v="380" actId="20577"/>
          <ac:spMkLst>
            <pc:docMk/>
            <pc:sldMk cId="645370162" sldId="2547"/>
            <ac:spMk id="2" creationId="{FD7F3176-A51D-D646-85F3-5D5977E41CCB}"/>
          </ac:spMkLst>
        </pc:spChg>
      </pc:sldChg>
      <pc:sldChg chg="modSp mod">
        <pc:chgData name="Scott Reed" userId="7ae4b69979cb5e8d" providerId="LiveId" clId="{3B25D698-66EE-45F8-B600-5F1CAC3350E7}" dt="2024-07-01T14:45:20.624" v="4486" actId="20577"/>
        <pc:sldMkLst>
          <pc:docMk/>
          <pc:sldMk cId="3572919964" sldId="2548"/>
        </pc:sldMkLst>
        <pc:spChg chg="mod">
          <ac:chgData name="Scott Reed" userId="7ae4b69979cb5e8d" providerId="LiveId" clId="{3B25D698-66EE-45F8-B600-5F1CAC3350E7}" dt="2024-07-01T14:45:20.624" v="4486" actId="20577"/>
          <ac:spMkLst>
            <pc:docMk/>
            <pc:sldMk cId="3572919964" sldId="2548"/>
            <ac:spMk id="3" creationId="{DD6B827B-DD0A-CA47-9B53-B52B7A0FFE5B}"/>
          </ac:spMkLst>
        </pc:spChg>
      </pc:sldChg>
      <pc:sldChg chg="del">
        <pc:chgData name="Scott Reed" userId="7ae4b69979cb5e8d" providerId="LiveId" clId="{3B25D698-66EE-45F8-B600-5F1CAC3350E7}" dt="2024-06-19T15:03:25.724" v="323" actId="2696"/>
        <pc:sldMkLst>
          <pc:docMk/>
          <pc:sldMk cId="1597500379" sldId="2549"/>
        </pc:sldMkLst>
      </pc:sldChg>
      <pc:sldChg chg="del">
        <pc:chgData name="Scott Reed" userId="7ae4b69979cb5e8d" providerId="LiveId" clId="{3B25D698-66EE-45F8-B600-5F1CAC3350E7}" dt="2024-06-19T15:00:55.931" v="247" actId="47"/>
        <pc:sldMkLst>
          <pc:docMk/>
          <pc:sldMk cId="3565344094" sldId="2550"/>
        </pc:sldMkLst>
      </pc:sldChg>
      <pc:sldChg chg="del">
        <pc:chgData name="Scott Reed" userId="7ae4b69979cb5e8d" providerId="LiveId" clId="{3B25D698-66EE-45F8-B600-5F1CAC3350E7}" dt="2024-06-19T15:00:27.094" v="237" actId="47"/>
        <pc:sldMkLst>
          <pc:docMk/>
          <pc:sldMk cId="1888354348" sldId="2552"/>
        </pc:sldMkLst>
      </pc:sldChg>
      <pc:sldChg chg="del">
        <pc:chgData name="Scott Reed" userId="7ae4b69979cb5e8d" providerId="LiveId" clId="{3B25D698-66EE-45F8-B600-5F1CAC3350E7}" dt="2024-06-19T15:00:30.382" v="240" actId="47"/>
        <pc:sldMkLst>
          <pc:docMk/>
          <pc:sldMk cId="1640897797" sldId="2553"/>
        </pc:sldMkLst>
      </pc:sldChg>
      <pc:sldChg chg="del">
        <pc:chgData name="Scott Reed" userId="7ae4b69979cb5e8d" providerId="LiveId" clId="{3B25D698-66EE-45F8-B600-5F1CAC3350E7}" dt="2024-06-19T15:00:27.917" v="238" actId="47"/>
        <pc:sldMkLst>
          <pc:docMk/>
          <pc:sldMk cId="2064520083" sldId="2555"/>
        </pc:sldMkLst>
      </pc:sldChg>
      <pc:sldChg chg="del">
        <pc:chgData name="Scott Reed" userId="7ae4b69979cb5e8d" providerId="LiveId" clId="{3B25D698-66EE-45F8-B600-5F1CAC3350E7}" dt="2024-06-19T15:05:17.071" v="361" actId="47"/>
        <pc:sldMkLst>
          <pc:docMk/>
          <pc:sldMk cId="3456334931" sldId="2557"/>
        </pc:sldMkLst>
      </pc:sldChg>
      <pc:sldChg chg="del">
        <pc:chgData name="Scott Reed" userId="7ae4b69979cb5e8d" providerId="LiveId" clId="{3B25D698-66EE-45F8-B600-5F1CAC3350E7}" dt="2024-06-19T15:00:26.152" v="236" actId="47"/>
        <pc:sldMkLst>
          <pc:docMk/>
          <pc:sldMk cId="82979535" sldId="2558"/>
        </pc:sldMkLst>
      </pc:sldChg>
      <pc:sldChg chg="del mod ord modShow">
        <pc:chgData name="Scott Reed" userId="7ae4b69979cb5e8d" providerId="LiveId" clId="{3B25D698-66EE-45F8-B600-5F1CAC3350E7}" dt="2024-07-18T12:52:20.676" v="5779" actId="2696"/>
        <pc:sldMkLst>
          <pc:docMk/>
          <pc:sldMk cId="172422554" sldId="2560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2207718745" sldId="2561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1185519504" sldId="2563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3526273289" sldId="2564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1488792641" sldId="2565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84297541" sldId="2566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3792393275" sldId="2567"/>
        </pc:sldMkLst>
      </pc:sldChg>
      <pc:sldChg chg="del">
        <pc:chgData name="Scott Reed" userId="7ae4b69979cb5e8d" providerId="LiveId" clId="{3B25D698-66EE-45F8-B600-5F1CAC3350E7}" dt="2024-06-19T15:05:38.353" v="368" actId="47"/>
        <pc:sldMkLst>
          <pc:docMk/>
          <pc:sldMk cId="1973640690" sldId="2568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1531268287" sldId="2571"/>
        </pc:sldMkLst>
      </pc:sldChg>
      <pc:sldChg chg="del">
        <pc:chgData name="Scott Reed" userId="7ae4b69979cb5e8d" providerId="LiveId" clId="{3B25D698-66EE-45F8-B600-5F1CAC3350E7}" dt="2024-06-19T15:00:53.173" v="246" actId="47"/>
        <pc:sldMkLst>
          <pc:docMk/>
          <pc:sldMk cId="3169773568" sldId="2573"/>
        </pc:sldMkLst>
      </pc:sldChg>
      <pc:sldChg chg="del">
        <pc:chgData name="Scott Reed" userId="7ae4b69979cb5e8d" providerId="LiveId" clId="{3B25D698-66EE-45F8-B600-5F1CAC3350E7}" dt="2024-06-19T15:00:53.173" v="246" actId="47"/>
        <pc:sldMkLst>
          <pc:docMk/>
          <pc:sldMk cId="1724278504" sldId="2575"/>
        </pc:sldMkLst>
      </pc:sldChg>
      <pc:sldChg chg="del">
        <pc:chgData name="Scott Reed" userId="7ae4b69979cb5e8d" providerId="LiveId" clId="{3B25D698-66EE-45F8-B600-5F1CAC3350E7}" dt="2024-06-19T15:05:35.071" v="367" actId="47"/>
        <pc:sldMkLst>
          <pc:docMk/>
          <pc:sldMk cId="1416484860" sldId="2576"/>
        </pc:sldMkLst>
      </pc:sldChg>
      <pc:sldChg chg="del">
        <pc:chgData name="Scott Reed" userId="7ae4b69979cb5e8d" providerId="LiveId" clId="{3B25D698-66EE-45F8-B600-5F1CAC3350E7}" dt="2024-06-19T15:00:53.173" v="246" actId="47"/>
        <pc:sldMkLst>
          <pc:docMk/>
          <pc:sldMk cId="3882109968" sldId="2577"/>
        </pc:sldMkLst>
      </pc:sldChg>
      <pc:sldChg chg="del">
        <pc:chgData name="Scott Reed" userId="7ae4b69979cb5e8d" providerId="LiveId" clId="{3B25D698-66EE-45F8-B600-5F1CAC3350E7}" dt="2024-06-19T15:05:34.243" v="366" actId="47"/>
        <pc:sldMkLst>
          <pc:docMk/>
          <pc:sldMk cId="2306536160" sldId="2578"/>
        </pc:sldMkLst>
      </pc:sldChg>
      <pc:sldChg chg="del">
        <pc:chgData name="Scott Reed" userId="7ae4b69979cb5e8d" providerId="LiveId" clId="{3B25D698-66EE-45F8-B600-5F1CAC3350E7}" dt="2024-06-19T15:05:32.834" v="365" actId="47"/>
        <pc:sldMkLst>
          <pc:docMk/>
          <pc:sldMk cId="2785877149" sldId="2579"/>
        </pc:sldMkLst>
      </pc:sldChg>
      <pc:sldChg chg="add">
        <pc:chgData name="Scott Reed" userId="7ae4b69979cb5e8d" providerId="LiveId" clId="{3B25D698-66EE-45F8-B600-5F1CAC3350E7}" dt="2024-06-19T15:05:01.451" v="356"/>
        <pc:sldMkLst>
          <pc:docMk/>
          <pc:sldMk cId="3596123674" sldId="2580"/>
        </pc:sldMkLst>
      </pc:sldChg>
      <pc:sldChg chg="addSp delSp modSp add del mod ord">
        <pc:chgData name="Scott Reed" userId="7ae4b69979cb5e8d" providerId="LiveId" clId="{3B25D698-66EE-45F8-B600-5F1CAC3350E7}" dt="2024-07-18T12:52:14.412" v="5778" actId="2696"/>
        <pc:sldMkLst>
          <pc:docMk/>
          <pc:sldMk cId="3922116741" sldId="2581"/>
        </pc:sldMkLst>
        <pc:spChg chg="add del mod">
          <ac:chgData name="Scott Reed" userId="7ae4b69979cb5e8d" providerId="LiveId" clId="{3B25D698-66EE-45F8-B600-5F1CAC3350E7}" dt="2024-06-28T13:44:57.883" v="394" actId="478"/>
          <ac:spMkLst>
            <pc:docMk/>
            <pc:sldMk cId="3922116741" sldId="2581"/>
            <ac:spMk id="5" creationId="{78B643EA-875C-7048-F912-3717B48C54FC}"/>
          </ac:spMkLst>
        </pc:spChg>
        <pc:spChg chg="mod">
          <ac:chgData name="Scott Reed" userId="7ae4b69979cb5e8d" providerId="LiveId" clId="{3B25D698-66EE-45F8-B600-5F1CAC3350E7}" dt="2024-06-28T13:45:40.807" v="468" actId="1076"/>
          <ac:spMkLst>
            <pc:docMk/>
            <pc:sldMk cId="3922116741" sldId="2581"/>
            <ac:spMk id="7" creationId="{9AA5295E-522A-794F-AF13-8C553840598C}"/>
          </ac:spMkLst>
        </pc:spChg>
        <pc:spChg chg="del">
          <ac:chgData name="Scott Reed" userId="7ae4b69979cb5e8d" providerId="LiveId" clId="{3B25D698-66EE-45F8-B600-5F1CAC3350E7}" dt="2024-06-28T13:44:53.931" v="393" actId="478"/>
          <ac:spMkLst>
            <pc:docMk/>
            <pc:sldMk cId="3922116741" sldId="2581"/>
            <ac:spMk id="9" creationId="{FF478114-FCA8-0C42-8AF5-0110A6AC0B2E}"/>
          </ac:spMkLst>
        </pc:spChg>
        <pc:spChg chg="add">
          <ac:chgData name="Scott Reed" userId="7ae4b69979cb5e8d" providerId="LiveId" clId="{3B25D698-66EE-45F8-B600-5F1CAC3350E7}" dt="2024-07-03T12:24:33.306" v="4562"/>
          <ac:spMkLst>
            <pc:docMk/>
            <pc:sldMk cId="3922116741" sldId="2581"/>
            <ac:spMk id="14" creationId="{C26F548F-6F4F-1FDE-854D-1A58491ED747}"/>
          </ac:spMkLst>
        </pc:spChg>
        <pc:spChg chg="add">
          <ac:chgData name="Scott Reed" userId="7ae4b69979cb5e8d" providerId="LiveId" clId="{3B25D698-66EE-45F8-B600-5F1CAC3350E7}" dt="2024-07-03T12:24:38.878" v="4563"/>
          <ac:spMkLst>
            <pc:docMk/>
            <pc:sldMk cId="3922116741" sldId="2581"/>
            <ac:spMk id="15" creationId="{35E7F83A-188A-EC1C-33E8-2B3E993ACC3B}"/>
          </ac:spMkLst>
        </pc:spChg>
        <pc:spChg chg="add mod">
          <ac:chgData name="Scott Reed" userId="7ae4b69979cb5e8d" providerId="LiveId" clId="{3B25D698-66EE-45F8-B600-5F1CAC3350E7}" dt="2024-07-03T12:25:45.146" v="4578" actId="767"/>
          <ac:spMkLst>
            <pc:docMk/>
            <pc:sldMk cId="3922116741" sldId="2581"/>
            <ac:spMk id="18" creationId="{3BC48E2C-ED1F-2253-287E-FFC489BB3318}"/>
          </ac:spMkLst>
        </pc:spChg>
        <pc:picChg chg="add del mod">
          <ac:chgData name="Scott Reed" userId="7ae4b69979cb5e8d" providerId="LiveId" clId="{3B25D698-66EE-45F8-B600-5F1CAC3350E7}" dt="2024-06-28T13:43:48.462" v="392" actId="478"/>
          <ac:picMkLst>
            <pc:docMk/>
            <pc:sldMk cId="3922116741" sldId="2581"/>
            <ac:picMk id="3" creationId="{60B7315D-ED32-8F14-57C1-4C65DB2F6646}"/>
          </ac:picMkLst>
        </pc:picChg>
        <pc:picChg chg="mod">
          <ac:chgData name="Scott Reed" userId="7ae4b69979cb5e8d" providerId="LiveId" clId="{3B25D698-66EE-45F8-B600-5F1CAC3350E7}" dt="2024-07-03T12:26:37.141" v="4583" actId="14100"/>
          <ac:picMkLst>
            <pc:docMk/>
            <pc:sldMk cId="3922116741" sldId="2581"/>
            <ac:picMk id="6" creationId="{29C75545-02F3-E3EC-A49D-1C61BB7768EC}"/>
          </ac:picMkLst>
        </pc:picChg>
        <pc:picChg chg="add del mod">
          <ac:chgData name="Scott Reed" userId="7ae4b69979cb5e8d" providerId="LiveId" clId="{3B25D698-66EE-45F8-B600-5F1CAC3350E7}" dt="2024-07-03T12:24:55.700" v="4567" actId="478"/>
          <ac:picMkLst>
            <pc:docMk/>
            <pc:sldMk cId="3922116741" sldId="2581"/>
            <ac:picMk id="8" creationId="{B5876D6C-EF1D-CFE3-74F7-3443D14CA1C1}"/>
          </ac:picMkLst>
        </pc:picChg>
        <pc:picChg chg="add del mod">
          <ac:chgData name="Scott Reed" userId="7ae4b69979cb5e8d" providerId="LiveId" clId="{3B25D698-66EE-45F8-B600-5F1CAC3350E7}" dt="2024-06-28T13:47:33.374" v="485" actId="478"/>
          <ac:picMkLst>
            <pc:docMk/>
            <pc:sldMk cId="3922116741" sldId="2581"/>
            <ac:picMk id="11" creationId="{24E3C6F5-9526-2870-D446-41D71F006EB8}"/>
          </ac:picMkLst>
        </pc:picChg>
        <pc:picChg chg="add del mod">
          <ac:chgData name="Scott Reed" userId="7ae4b69979cb5e8d" providerId="LiveId" clId="{3B25D698-66EE-45F8-B600-5F1CAC3350E7}" dt="2024-06-28T13:49:15.989" v="499" actId="478"/>
          <ac:picMkLst>
            <pc:docMk/>
            <pc:sldMk cId="3922116741" sldId="2581"/>
            <ac:picMk id="13" creationId="{BB2E3746-055D-10BA-F3DE-16AC0589C791}"/>
          </ac:picMkLst>
        </pc:picChg>
        <pc:picChg chg="add mod">
          <ac:chgData name="Scott Reed" userId="7ae4b69979cb5e8d" providerId="LiveId" clId="{3B25D698-66EE-45F8-B600-5F1CAC3350E7}" dt="2024-07-03T12:26:37.141" v="4583" actId="14100"/>
          <ac:picMkLst>
            <pc:docMk/>
            <pc:sldMk cId="3922116741" sldId="2581"/>
            <ac:picMk id="17" creationId="{CEC25739-E592-5305-FC8A-85106B164371}"/>
          </ac:picMkLst>
        </pc:picChg>
        <pc:picChg chg="add del">
          <ac:chgData name="Scott Reed" userId="7ae4b69979cb5e8d" providerId="LiveId" clId="{3B25D698-66EE-45F8-B600-5F1CAC3350E7}" dt="2024-06-28T13:43:40.591" v="388" actId="478"/>
          <ac:picMkLst>
            <pc:docMk/>
            <pc:sldMk cId="3922116741" sldId="2581"/>
            <ac:picMk id="1026" creationId="{91C014EB-02BA-DB2C-CB28-650D3E0E6826}"/>
          </ac:picMkLst>
        </pc:picChg>
        <pc:picChg chg="add del mod">
          <ac:chgData name="Scott Reed" userId="7ae4b69979cb5e8d" providerId="LiveId" clId="{3B25D698-66EE-45F8-B600-5F1CAC3350E7}" dt="2024-06-28T13:46:36.422" v="476" actId="21"/>
          <ac:picMkLst>
            <pc:docMk/>
            <pc:sldMk cId="3922116741" sldId="2581"/>
            <ac:picMk id="1028" creationId="{B5876D6C-EF1D-CFE3-74F7-3443D14CA1C1}"/>
          </ac:picMkLst>
        </pc:picChg>
      </pc:sldChg>
      <pc:sldChg chg="del">
        <pc:chgData name="Scott Reed" userId="7ae4b69979cb5e8d" providerId="LiveId" clId="{3B25D698-66EE-45F8-B600-5F1CAC3350E7}" dt="2024-06-19T15:00:32.083" v="242" actId="47"/>
        <pc:sldMkLst>
          <pc:docMk/>
          <pc:sldMk cId="376500019" sldId="2582"/>
        </pc:sldMkLst>
      </pc:sldChg>
      <pc:sldChg chg="del">
        <pc:chgData name="Scott Reed" userId="7ae4b69979cb5e8d" providerId="LiveId" clId="{3B25D698-66EE-45F8-B600-5F1CAC3350E7}" dt="2024-06-19T15:00:48.664" v="245" actId="47"/>
        <pc:sldMkLst>
          <pc:docMk/>
          <pc:sldMk cId="1620747479" sldId="2583"/>
        </pc:sldMkLst>
      </pc:sldChg>
      <pc:sldChg chg="del">
        <pc:chgData name="Scott Reed" userId="7ae4b69979cb5e8d" providerId="LiveId" clId="{3B25D698-66EE-45F8-B600-5F1CAC3350E7}" dt="2024-06-19T15:00:24.203" v="234" actId="47"/>
        <pc:sldMkLst>
          <pc:docMk/>
          <pc:sldMk cId="37528915" sldId="2584"/>
        </pc:sldMkLst>
      </pc:sldChg>
      <pc:sldChg chg="modSp mod">
        <pc:chgData name="Scott Reed" userId="7ae4b69979cb5e8d" providerId="LiveId" clId="{3B25D698-66EE-45F8-B600-5F1CAC3350E7}" dt="2024-07-03T13:36:24.844" v="5776" actId="20577"/>
        <pc:sldMkLst>
          <pc:docMk/>
          <pc:sldMk cId="3998712372" sldId="2584"/>
        </pc:sldMkLst>
        <pc:spChg chg="mod">
          <ac:chgData name="Scott Reed" userId="7ae4b69979cb5e8d" providerId="LiveId" clId="{3B25D698-66EE-45F8-B600-5F1CAC3350E7}" dt="2024-07-03T13:36:24.844" v="5776" actId="20577"/>
          <ac:spMkLst>
            <pc:docMk/>
            <pc:sldMk cId="3998712372" sldId="2584"/>
            <ac:spMk id="2" creationId="{C3D15AD8-9F1B-E0C7-0F29-BE10B3F4F913}"/>
          </ac:spMkLst>
        </pc:spChg>
      </pc:sldChg>
      <pc:sldChg chg="del">
        <pc:chgData name="Scott Reed" userId="7ae4b69979cb5e8d" providerId="LiveId" clId="{3B25D698-66EE-45F8-B600-5F1CAC3350E7}" dt="2024-06-19T15:00:25.175" v="235" actId="47"/>
        <pc:sldMkLst>
          <pc:docMk/>
          <pc:sldMk cId="4002903148" sldId="2585"/>
        </pc:sldMkLst>
      </pc:sldChg>
      <pc:sldChg chg="add del ord">
        <pc:chgData name="Scott Reed" userId="7ae4b69979cb5e8d" providerId="LiveId" clId="{3B25D698-66EE-45F8-B600-5F1CAC3350E7}" dt="2024-06-19T15:04:54.644" v="355"/>
        <pc:sldMkLst>
          <pc:docMk/>
          <pc:sldMk cId="2385148806" sldId="2586"/>
        </pc:sldMkLst>
      </pc:sldChg>
      <pc:sldChg chg="addSp delSp modSp mod modNotesTx">
        <pc:chgData name="Scott Reed" userId="7ae4b69979cb5e8d" providerId="LiveId" clId="{3B25D698-66EE-45F8-B600-5F1CAC3350E7}" dt="2024-07-01T14:39:21.015" v="4406" actId="20577"/>
        <pc:sldMkLst>
          <pc:docMk/>
          <pc:sldMk cId="2590916417" sldId="2586"/>
        </pc:sldMkLst>
        <pc:spChg chg="del">
          <ac:chgData name="Scott Reed" userId="7ae4b69979cb5e8d" providerId="LiveId" clId="{3B25D698-66EE-45F8-B600-5F1CAC3350E7}" dt="2024-07-01T14:18:05.553" v="904" actId="478"/>
          <ac:spMkLst>
            <pc:docMk/>
            <pc:sldMk cId="2590916417" sldId="2586"/>
            <ac:spMk id="2" creationId="{E2D396BB-54E2-C441-FF54-550B232F581F}"/>
          </ac:spMkLst>
        </pc:spChg>
        <pc:spChg chg="mod">
          <ac:chgData name="Scott Reed" userId="7ae4b69979cb5e8d" providerId="LiveId" clId="{3B25D698-66EE-45F8-B600-5F1CAC3350E7}" dt="2024-07-01T14:21:43.201" v="1069" actId="20577"/>
          <ac:spMkLst>
            <pc:docMk/>
            <pc:sldMk cId="2590916417" sldId="2586"/>
            <ac:spMk id="4" creationId="{DB69CAF9-7597-113C-99AF-019B1CBBC617}"/>
          </ac:spMkLst>
        </pc:spChg>
        <pc:spChg chg="add del mod">
          <ac:chgData name="Scott Reed" userId="7ae4b69979cb5e8d" providerId="LiveId" clId="{3B25D698-66EE-45F8-B600-5F1CAC3350E7}" dt="2024-07-01T14:18:06.918" v="905" actId="478"/>
          <ac:spMkLst>
            <pc:docMk/>
            <pc:sldMk cId="2590916417" sldId="2586"/>
            <ac:spMk id="6" creationId="{FB0129A7-1248-D219-E708-1FD7CEC1369A}"/>
          </ac:spMkLst>
        </pc:spChg>
        <pc:graphicFrameChg chg="add del mod modGraphic">
          <ac:chgData name="Scott Reed" userId="7ae4b69979cb5e8d" providerId="LiveId" clId="{3B25D698-66EE-45F8-B600-5F1CAC3350E7}" dt="2024-07-01T14:29:51.281" v="2166" actId="20577"/>
          <ac:graphicFrameMkLst>
            <pc:docMk/>
            <pc:sldMk cId="2590916417" sldId="2586"/>
            <ac:graphicFrameMk id="7" creationId="{4BF5BCB5-6EC6-156F-72F6-7CD08105AC97}"/>
          </ac:graphicFrameMkLst>
        </pc:graphicFrameChg>
      </pc:sldChg>
      <pc:sldChg chg="addCm">
        <pc:chgData name="Scott Reed" userId="7ae4b69979cb5e8d" providerId="LiveId" clId="{3B25D698-66EE-45F8-B600-5F1CAC3350E7}" dt="2024-07-01T14:46:03.959" v="4487"/>
        <pc:sldMkLst>
          <pc:docMk/>
          <pc:sldMk cId="1754556399" sldId="25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cott Reed" userId="7ae4b69979cb5e8d" providerId="LiveId" clId="{3B25D698-66EE-45F8-B600-5F1CAC3350E7}" dt="2024-07-01T14:46:03.959" v="4487"/>
              <pc2:cmMkLst xmlns:pc2="http://schemas.microsoft.com/office/powerpoint/2019/9/main/command">
                <pc:docMk/>
                <pc:sldMk cId="1754556399" sldId="2587"/>
                <pc2:cmMk id="{B0D51A7A-C61E-4088-958D-C0ADD25420B9}"/>
              </pc2:cmMkLst>
            </pc226:cmChg>
          </p:ext>
        </pc:extLst>
      </pc:sldChg>
      <pc:sldChg chg="del">
        <pc:chgData name="Scott Reed" userId="7ae4b69979cb5e8d" providerId="LiveId" clId="{3B25D698-66EE-45F8-B600-5F1CAC3350E7}" dt="2024-06-19T14:59:41.230" v="202" actId="47"/>
        <pc:sldMkLst>
          <pc:docMk/>
          <pc:sldMk cId="1456783395" sldId="2588"/>
        </pc:sldMkLst>
      </pc:sldChg>
      <pc:sldChg chg="del">
        <pc:chgData name="Scott Reed" userId="7ae4b69979cb5e8d" providerId="LiveId" clId="{3B25D698-66EE-45F8-B600-5F1CAC3350E7}" dt="2024-06-19T15:00:31.089" v="241" actId="47"/>
        <pc:sldMkLst>
          <pc:docMk/>
          <pc:sldMk cId="1592661889" sldId="2589"/>
        </pc:sldMkLst>
      </pc:sldChg>
      <pc:sldChg chg="new del">
        <pc:chgData name="Scott Reed" userId="7ae4b69979cb5e8d" providerId="LiveId" clId="{3B25D698-66EE-45F8-B600-5F1CAC3350E7}" dt="2024-06-19T15:00:21.937" v="233" actId="47"/>
        <pc:sldMkLst>
          <pc:docMk/>
          <pc:sldMk cId="1030062673" sldId="2590"/>
        </pc:sldMkLst>
      </pc:sldChg>
      <pc:sldChg chg="addCm">
        <pc:chgData name="Scott Reed" userId="7ae4b69979cb5e8d" providerId="LiveId" clId="{3B25D698-66EE-45F8-B600-5F1CAC3350E7}" dt="2024-07-01T14:41:46.994" v="4407"/>
        <pc:sldMkLst>
          <pc:docMk/>
          <pc:sldMk cId="2227768470" sldId="25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cott Reed" userId="7ae4b69979cb5e8d" providerId="LiveId" clId="{3B25D698-66EE-45F8-B600-5F1CAC3350E7}" dt="2024-07-01T14:41:46.994" v="4407"/>
              <pc2:cmMkLst xmlns:pc2="http://schemas.microsoft.com/office/powerpoint/2019/9/main/command">
                <pc:docMk/>
                <pc:sldMk cId="2227768470" sldId="2590"/>
                <pc2:cmMk id="{E0C03084-15BD-4385-B8F1-8710BB40E6D0}"/>
              </pc2:cmMkLst>
            </pc226:cmChg>
          </p:ext>
        </pc:extLst>
      </pc:sldChg>
      <pc:sldChg chg="delSp add del mod ord">
        <pc:chgData name="Scott Reed" userId="7ae4b69979cb5e8d" providerId="LiveId" clId="{3B25D698-66EE-45F8-B600-5F1CAC3350E7}" dt="2024-07-01T13:56:57.251" v="509" actId="47"/>
        <pc:sldMkLst>
          <pc:docMk/>
          <pc:sldMk cId="1345744640" sldId="2591"/>
        </pc:sldMkLst>
        <pc:spChg chg="del">
          <ac:chgData name="Scott Reed" userId="7ae4b69979cb5e8d" providerId="LiveId" clId="{3B25D698-66EE-45F8-B600-5F1CAC3350E7}" dt="2024-07-01T13:56:47.810" v="505" actId="478"/>
          <ac:spMkLst>
            <pc:docMk/>
            <pc:sldMk cId="1345744640" sldId="2591"/>
            <ac:spMk id="3" creationId="{BB8B0614-8551-6DE1-6F4B-575DA57F6803}"/>
          </ac:spMkLst>
        </pc:spChg>
      </pc:sldChg>
      <pc:sldChg chg="addSp delSp modSp add mod ord">
        <pc:chgData name="Scott Reed" userId="7ae4b69979cb5e8d" providerId="LiveId" clId="{3B25D698-66EE-45F8-B600-5F1CAC3350E7}" dt="2024-07-01T14:12:56.407" v="880" actId="1076"/>
        <pc:sldMkLst>
          <pc:docMk/>
          <pc:sldMk cId="3274378634" sldId="2592"/>
        </pc:sldMkLst>
        <pc:spChg chg="del">
          <ac:chgData name="Scott Reed" userId="7ae4b69979cb5e8d" providerId="LiveId" clId="{3B25D698-66EE-45F8-B600-5F1CAC3350E7}" dt="2024-07-01T13:57:12.705" v="515" actId="478"/>
          <ac:spMkLst>
            <pc:docMk/>
            <pc:sldMk cId="3274378634" sldId="2592"/>
            <ac:spMk id="2" creationId="{85CA7D1B-BD34-4180-9B58-BEA6F0EE9D8C}"/>
          </ac:spMkLst>
        </pc:spChg>
        <pc:spChg chg="mod">
          <ac:chgData name="Scott Reed" userId="7ae4b69979cb5e8d" providerId="LiveId" clId="{3B25D698-66EE-45F8-B600-5F1CAC3350E7}" dt="2024-07-01T13:59:16.953" v="528" actId="20577"/>
          <ac:spMkLst>
            <pc:docMk/>
            <pc:sldMk cId="3274378634" sldId="2592"/>
            <ac:spMk id="5" creationId="{FD9EA7A5-B253-4792-9B1B-8EEC2FF68333}"/>
          </ac:spMkLst>
        </pc:spChg>
        <pc:spChg chg="del">
          <ac:chgData name="Scott Reed" userId="7ae4b69979cb5e8d" providerId="LiveId" clId="{3B25D698-66EE-45F8-B600-5F1CAC3350E7}" dt="2024-07-01T13:57:06.132" v="514" actId="478"/>
          <ac:spMkLst>
            <pc:docMk/>
            <pc:sldMk cId="3274378634" sldId="2592"/>
            <ac:spMk id="7" creationId="{706E21C3-DD9E-4D3A-9921-CEC20E0E772A}"/>
          </ac:spMkLst>
        </pc:spChg>
        <pc:spChg chg="del mod">
          <ac:chgData name="Scott Reed" userId="7ae4b69979cb5e8d" providerId="LiveId" clId="{3B25D698-66EE-45F8-B600-5F1CAC3350E7}" dt="2024-07-01T13:57:00.260" v="511" actId="478"/>
          <ac:spMkLst>
            <pc:docMk/>
            <pc:sldMk cId="3274378634" sldId="2592"/>
            <ac:spMk id="8" creationId="{49D24AC7-D308-4A43-A08F-4B13CC82E32E}"/>
          </ac:spMkLst>
        </pc:spChg>
        <pc:spChg chg="add del mod">
          <ac:chgData name="Scott Reed" userId="7ae4b69979cb5e8d" providerId="LiveId" clId="{3B25D698-66EE-45F8-B600-5F1CAC3350E7}" dt="2024-07-01T13:57:04.284" v="513" actId="478"/>
          <ac:spMkLst>
            <pc:docMk/>
            <pc:sldMk cId="3274378634" sldId="2592"/>
            <ac:spMk id="9" creationId="{BF0A10F9-12E4-CD29-F58F-D2CA4C1F3B2E}"/>
          </ac:spMkLst>
        </pc:spChg>
        <pc:spChg chg="add del mod">
          <ac:chgData name="Scott Reed" userId="7ae4b69979cb5e8d" providerId="LiveId" clId="{3B25D698-66EE-45F8-B600-5F1CAC3350E7}" dt="2024-07-01T13:57:15.618" v="516" actId="478"/>
          <ac:spMkLst>
            <pc:docMk/>
            <pc:sldMk cId="3274378634" sldId="2592"/>
            <ac:spMk id="11" creationId="{3400C726-0B2D-62A5-9185-D5311AE51C27}"/>
          </ac:spMkLst>
        </pc:spChg>
        <pc:spChg chg="add mod">
          <ac:chgData name="Scott Reed" userId="7ae4b69979cb5e8d" providerId="LiveId" clId="{3B25D698-66EE-45F8-B600-5F1CAC3350E7}" dt="2024-07-01T14:12:26.569" v="877" actId="20577"/>
          <ac:spMkLst>
            <pc:docMk/>
            <pc:sldMk cId="3274378634" sldId="2592"/>
            <ac:spMk id="12" creationId="{63EF5EB9-4A10-C289-B8B1-518A45874B64}"/>
          </ac:spMkLst>
        </pc:spChg>
        <pc:graphicFrameChg chg="del">
          <ac:chgData name="Scott Reed" userId="7ae4b69979cb5e8d" providerId="LiveId" clId="{3B25D698-66EE-45F8-B600-5F1CAC3350E7}" dt="2024-07-01T13:57:01.153" v="512" actId="478"/>
          <ac:graphicFrameMkLst>
            <pc:docMk/>
            <pc:sldMk cId="3274378634" sldId="2592"/>
            <ac:graphicFrameMk id="6" creationId="{86190EB6-6C6B-457D-8527-8D64C53AA4C4}"/>
          </ac:graphicFrameMkLst>
        </pc:graphicFrameChg>
        <pc:picChg chg="add del mod">
          <ac:chgData name="Scott Reed" userId="7ae4b69979cb5e8d" providerId="LiveId" clId="{3B25D698-66EE-45F8-B600-5F1CAC3350E7}" dt="2024-07-01T14:12:51.306" v="878" actId="478"/>
          <ac:picMkLst>
            <pc:docMk/>
            <pc:sldMk cId="3274378634" sldId="2592"/>
            <ac:picMk id="2050" creationId="{AE8988DA-BA8B-EB91-A258-31D43EEEE6CC}"/>
          </ac:picMkLst>
        </pc:picChg>
        <pc:picChg chg="add mod">
          <ac:chgData name="Scott Reed" userId="7ae4b69979cb5e8d" providerId="LiveId" clId="{3B25D698-66EE-45F8-B600-5F1CAC3350E7}" dt="2024-07-01T14:12:56.407" v="880" actId="1076"/>
          <ac:picMkLst>
            <pc:docMk/>
            <pc:sldMk cId="3274378634" sldId="2592"/>
            <ac:picMk id="2052" creationId="{1446E040-AD2F-4F5F-2878-686EAB31F100}"/>
          </ac:picMkLst>
        </pc:picChg>
      </pc:sldChg>
      <pc:sldChg chg="add del">
        <pc:chgData name="Scott Reed" userId="7ae4b69979cb5e8d" providerId="LiveId" clId="{3B25D698-66EE-45F8-B600-5F1CAC3350E7}" dt="2024-07-01T14:27:17.677" v="1660" actId="2696"/>
        <pc:sldMkLst>
          <pc:docMk/>
          <pc:sldMk cId="167440125" sldId="2593"/>
        </pc:sldMkLst>
      </pc:sldChg>
      <pc:sldChg chg="add del">
        <pc:chgData name="Scott Reed" userId="7ae4b69979cb5e8d" providerId="LiveId" clId="{3B25D698-66EE-45F8-B600-5F1CAC3350E7}" dt="2024-07-01T14:46:59.309" v="4489"/>
        <pc:sldMkLst>
          <pc:docMk/>
          <pc:sldMk cId="1770421737" sldId="2593"/>
        </pc:sldMkLst>
      </pc:sldChg>
      <pc:sldChg chg="addSp delSp modSp add mod">
        <pc:chgData name="Scott Reed" userId="7ae4b69979cb5e8d" providerId="LiveId" clId="{3B25D698-66EE-45F8-B600-5F1CAC3350E7}" dt="2024-07-01T14:47:41.239" v="4522" actId="1076"/>
        <pc:sldMkLst>
          <pc:docMk/>
          <pc:sldMk cId="3210333757" sldId="2593"/>
        </pc:sldMkLst>
        <pc:spChg chg="del">
          <ac:chgData name="Scott Reed" userId="7ae4b69979cb5e8d" providerId="LiveId" clId="{3B25D698-66EE-45F8-B600-5F1CAC3350E7}" dt="2024-07-01T14:47:03.316" v="4491" actId="478"/>
          <ac:spMkLst>
            <pc:docMk/>
            <pc:sldMk cId="3210333757" sldId="2593"/>
            <ac:spMk id="2" creationId="{C3D15AD8-9F1B-E0C7-0F29-BE10B3F4F913}"/>
          </ac:spMkLst>
        </pc:spChg>
        <pc:spChg chg="mod">
          <ac:chgData name="Scott Reed" userId="7ae4b69979cb5e8d" providerId="LiveId" clId="{3B25D698-66EE-45F8-B600-5F1CAC3350E7}" dt="2024-07-01T14:47:35.550" v="4521" actId="20577"/>
          <ac:spMkLst>
            <pc:docMk/>
            <pc:sldMk cId="3210333757" sldId="2593"/>
            <ac:spMk id="4" creationId="{87E880F4-8952-9BD9-45AF-9923B078C3C1}"/>
          </ac:spMkLst>
        </pc:spChg>
        <pc:spChg chg="del">
          <ac:chgData name="Scott Reed" userId="7ae4b69979cb5e8d" providerId="LiveId" clId="{3B25D698-66EE-45F8-B600-5F1CAC3350E7}" dt="2024-07-01T14:47:06.604" v="4493" actId="478"/>
          <ac:spMkLst>
            <pc:docMk/>
            <pc:sldMk cId="3210333757" sldId="2593"/>
            <ac:spMk id="6" creationId="{A24FE7DD-C921-DF5A-EDDB-A5855EBE1FB9}"/>
          </ac:spMkLst>
        </pc:spChg>
        <pc:spChg chg="add del mod">
          <ac:chgData name="Scott Reed" userId="7ae4b69979cb5e8d" providerId="LiveId" clId="{3B25D698-66EE-45F8-B600-5F1CAC3350E7}" dt="2024-07-01T14:47:04.577" v="4492" actId="478"/>
          <ac:spMkLst>
            <pc:docMk/>
            <pc:sldMk cId="3210333757" sldId="2593"/>
            <ac:spMk id="7" creationId="{358887B8-5F14-A378-A137-C076223F48A3}"/>
          </ac:spMkLst>
        </pc:spChg>
        <pc:picChg chg="add mod">
          <ac:chgData name="Scott Reed" userId="7ae4b69979cb5e8d" providerId="LiveId" clId="{3B25D698-66EE-45F8-B600-5F1CAC3350E7}" dt="2024-07-01T14:47:41.239" v="4522" actId="1076"/>
          <ac:picMkLst>
            <pc:docMk/>
            <pc:sldMk cId="3210333757" sldId="2593"/>
            <ac:picMk id="3074" creationId="{511E1138-41A0-DF09-5555-37A6C9102F77}"/>
          </ac:picMkLst>
        </pc:picChg>
      </pc:sldChg>
      <pc:sldChg chg="add del">
        <pc:chgData name="Scott Reed" userId="7ae4b69979cb5e8d" providerId="LiveId" clId="{3B25D698-66EE-45F8-B600-5F1CAC3350E7}" dt="2024-07-01T14:22:35.832" v="1133" actId="2696"/>
        <pc:sldMkLst>
          <pc:docMk/>
          <pc:sldMk cId="2381297663" sldId="2594"/>
        </pc:sldMkLst>
      </pc:sldChg>
      <pc:sldChg chg="addSp delSp modSp add mod">
        <pc:chgData name="Scott Reed" userId="7ae4b69979cb5e8d" providerId="LiveId" clId="{3B25D698-66EE-45F8-B600-5F1CAC3350E7}" dt="2024-07-01T14:48:46.445" v="4546" actId="1076"/>
        <pc:sldMkLst>
          <pc:docMk/>
          <pc:sldMk cId="3953936213" sldId="2594"/>
        </pc:sldMkLst>
        <pc:spChg chg="mod">
          <ac:chgData name="Scott Reed" userId="7ae4b69979cb5e8d" providerId="LiveId" clId="{3B25D698-66EE-45F8-B600-5F1CAC3350E7}" dt="2024-07-01T14:47:51.922" v="4535" actId="20577"/>
          <ac:spMkLst>
            <pc:docMk/>
            <pc:sldMk cId="3953936213" sldId="2594"/>
            <ac:spMk id="4" creationId="{87E880F4-8952-9BD9-45AF-9923B078C3C1}"/>
          </ac:spMkLst>
        </pc:spChg>
        <pc:picChg chg="del">
          <ac:chgData name="Scott Reed" userId="7ae4b69979cb5e8d" providerId="LiveId" clId="{3B25D698-66EE-45F8-B600-5F1CAC3350E7}" dt="2024-07-01T14:47:54.247" v="4536" actId="478"/>
          <ac:picMkLst>
            <pc:docMk/>
            <pc:sldMk cId="3953936213" sldId="2594"/>
            <ac:picMk id="3074" creationId="{511E1138-41A0-DF09-5555-37A6C9102F77}"/>
          </ac:picMkLst>
        </pc:picChg>
        <pc:picChg chg="add">
          <ac:chgData name="Scott Reed" userId="7ae4b69979cb5e8d" providerId="LiveId" clId="{3B25D698-66EE-45F8-B600-5F1CAC3350E7}" dt="2024-07-01T14:48:02.040" v="4537"/>
          <ac:picMkLst>
            <pc:docMk/>
            <pc:sldMk cId="3953936213" sldId="2594"/>
            <ac:picMk id="4098" creationId="{F7D38406-C606-5489-A218-2DFDD1B7D6A3}"/>
          </ac:picMkLst>
        </pc:picChg>
        <pc:picChg chg="add mod">
          <ac:chgData name="Scott Reed" userId="7ae4b69979cb5e8d" providerId="LiveId" clId="{3B25D698-66EE-45F8-B600-5F1CAC3350E7}" dt="2024-07-01T14:48:46.445" v="4546" actId="1076"/>
          <ac:picMkLst>
            <pc:docMk/>
            <pc:sldMk cId="3953936213" sldId="2594"/>
            <ac:picMk id="4100" creationId="{932AC87A-DA53-4C2A-620F-0DF6FD38A293}"/>
          </ac:picMkLst>
        </pc:picChg>
      </pc:sldChg>
      <pc:sldChg chg="add del">
        <pc:chgData name="Scott Reed" userId="7ae4b69979cb5e8d" providerId="LiveId" clId="{3B25D698-66EE-45F8-B600-5F1CAC3350E7}" dt="2024-07-03T12:26:54.154" v="4585"/>
        <pc:sldMkLst>
          <pc:docMk/>
          <pc:sldMk cId="721566038" sldId="2595"/>
        </pc:sldMkLst>
      </pc:sldChg>
      <pc:sldChg chg="addSp delSp modSp add mod ord modMedia modClrScheme delAnim chgLayout">
        <pc:chgData name="Scott Reed" userId="7ae4b69979cb5e8d" providerId="LiveId" clId="{3B25D698-66EE-45F8-B600-5F1CAC3350E7}" dt="2024-07-03T12:37:40.563" v="4869" actId="313"/>
        <pc:sldMkLst>
          <pc:docMk/>
          <pc:sldMk cId="2619936221" sldId="2595"/>
        </pc:sldMkLst>
        <pc:spChg chg="add del">
          <ac:chgData name="Scott Reed" userId="7ae4b69979cb5e8d" providerId="LiveId" clId="{3B25D698-66EE-45F8-B600-5F1CAC3350E7}" dt="2024-07-03T12:30:50.435" v="4625" actId="478"/>
          <ac:spMkLst>
            <pc:docMk/>
            <pc:sldMk cId="2619936221" sldId="2595"/>
            <ac:spMk id="2" creationId="{75EA36AF-218D-462E-8D9B-EE5F621E3A1B}"/>
          </ac:spMkLst>
        </pc:spChg>
        <pc:spChg chg="add del mod ord">
          <ac:chgData name="Scott Reed" userId="7ae4b69979cb5e8d" providerId="LiveId" clId="{3B25D698-66EE-45F8-B600-5F1CAC3350E7}" dt="2024-07-03T12:31:57.526" v="4627" actId="478"/>
          <ac:spMkLst>
            <pc:docMk/>
            <pc:sldMk cId="2619936221" sldId="2595"/>
            <ac:spMk id="3" creationId="{D8D2FD6C-5CDC-5326-D1C0-0C7F7302AC18}"/>
          </ac:spMkLst>
        </pc:spChg>
        <pc:spChg chg="add del mod ord">
          <ac:chgData name="Scott Reed" userId="7ae4b69979cb5e8d" providerId="LiveId" clId="{3B25D698-66EE-45F8-B600-5F1CAC3350E7}" dt="2024-07-03T12:32:01.135" v="4630" actId="478"/>
          <ac:spMkLst>
            <pc:docMk/>
            <pc:sldMk cId="2619936221" sldId="2595"/>
            <ac:spMk id="4" creationId="{FEA8A15F-5A0A-4927-1B0B-A5402C98A243}"/>
          </ac:spMkLst>
        </pc:spChg>
        <pc:spChg chg="mod ord">
          <ac:chgData name="Scott Reed" userId="7ae4b69979cb5e8d" providerId="LiveId" clId="{3B25D698-66EE-45F8-B600-5F1CAC3350E7}" dt="2024-07-03T12:32:31.132" v="4638" actId="14100"/>
          <ac:spMkLst>
            <pc:docMk/>
            <pc:sldMk cId="2619936221" sldId="2595"/>
            <ac:spMk id="5" creationId="{C55047D5-9F6C-6744-9A3C-A262A948CCA0}"/>
          </ac:spMkLst>
        </pc:spChg>
        <pc:spChg chg="mod ord">
          <ac:chgData name="Scott Reed" userId="7ae4b69979cb5e8d" providerId="LiveId" clId="{3B25D698-66EE-45F8-B600-5F1CAC3350E7}" dt="2024-07-03T12:37:40.563" v="4869" actId="313"/>
          <ac:spMkLst>
            <pc:docMk/>
            <pc:sldMk cId="2619936221" sldId="2595"/>
            <ac:spMk id="6" creationId="{2E68BC62-E33B-4D4B-BBAC-40919DEAC1D0}"/>
          </ac:spMkLst>
        </pc:spChg>
        <pc:spChg chg="add del mod">
          <ac:chgData name="Scott Reed" userId="7ae4b69979cb5e8d" providerId="LiveId" clId="{3B25D698-66EE-45F8-B600-5F1CAC3350E7}" dt="2024-07-03T12:30:30.471" v="4617" actId="26606"/>
          <ac:spMkLst>
            <pc:docMk/>
            <pc:sldMk cId="2619936221" sldId="2595"/>
            <ac:spMk id="11" creationId="{B5E87208-1351-11B3-9CE3-2467C85BA762}"/>
          </ac:spMkLst>
        </pc:spChg>
        <pc:spChg chg="add del mod">
          <ac:chgData name="Scott Reed" userId="7ae4b69979cb5e8d" providerId="LiveId" clId="{3B25D698-66EE-45F8-B600-5F1CAC3350E7}" dt="2024-07-03T12:30:34.655" v="4619" actId="26606"/>
          <ac:spMkLst>
            <pc:docMk/>
            <pc:sldMk cId="2619936221" sldId="2595"/>
            <ac:spMk id="12" creationId="{4BB95414-71C3-E928-C075-5DF9EF558918}"/>
          </ac:spMkLst>
        </pc:spChg>
        <pc:spChg chg="add del mod">
          <ac:chgData name="Scott Reed" userId="7ae4b69979cb5e8d" providerId="LiveId" clId="{3B25D698-66EE-45F8-B600-5F1CAC3350E7}" dt="2024-07-03T12:30:48.863" v="4623" actId="26606"/>
          <ac:spMkLst>
            <pc:docMk/>
            <pc:sldMk cId="2619936221" sldId="2595"/>
            <ac:spMk id="15" creationId="{CF17774D-2A1F-A581-1C60-103F9409ABD8}"/>
          </ac:spMkLst>
        </pc:spChg>
        <pc:picChg chg="add del">
          <ac:chgData name="Scott Reed" userId="7ae4b69979cb5e8d" providerId="LiveId" clId="{3B25D698-66EE-45F8-B600-5F1CAC3350E7}" dt="2024-07-03T12:30:34.655" v="4619" actId="26606"/>
          <ac:picMkLst>
            <pc:docMk/>
            <pc:sldMk cId="2619936221" sldId="2595"/>
            <ac:picMk id="8" creationId="{0EB8046B-FB7E-8C03-E75E-D11A5FAB9A6B}"/>
          </ac:picMkLst>
        </pc:picChg>
        <pc:picChg chg="add del mod">
          <ac:chgData name="Scott Reed" userId="7ae4b69979cb5e8d" providerId="LiveId" clId="{3B25D698-66EE-45F8-B600-5F1CAC3350E7}" dt="2024-07-03T12:30:48.863" v="4623" actId="26606"/>
          <ac:picMkLst>
            <pc:docMk/>
            <pc:sldMk cId="2619936221" sldId="2595"/>
            <ac:picMk id="14" creationId="{366E96DB-ABEC-59EE-C7B1-55DFAC948E32}"/>
          </ac:picMkLst>
        </pc:picChg>
      </pc:sldChg>
      <pc:sldChg chg="modSp add mod ord">
        <pc:chgData name="Scott Reed" userId="7ae4b69979cb5e8d" providerId="LiveId" clId="{3B25D698-66EE-45F8-B600-5F1CAC3350E7}" dt="2024-07-03T13:27:02.015" v="4900" actId="20577"/>
        <pc:sldMkLst>
          <pc:docMk/>
          <pc:sldMk cId="2483720906" sldId="2596"/>
        </pc:sldMkLst>
        <pc:spChg chg="mod">
          <ac:chgData name="Scott Reed" userId="7ae4b69979cb5e8d" providerId="LiveId" clId="{3B25D698-66EE-45F8-B600-5F1CAC3350E7}" dt="2024-07-03T13:27:02.015" v="4900" actId="20577"/>
          <ac:spMkLst>
            <pc:docMk/>
            <pc:sldMk cId="2483720906" sldId="2596"/>
            <ac:spMk id="2" creationId="{1B2BCF99-E1B8-17F9-5D33-A169B1ECC125}"/>
          </ac:spMkLst>
        </pc:spChg>
      </pc:sldChg>
      <pc:sldChg chg="addSp delSp modSp add mod">
        <pc:chgData name="Scott Reed" userId="7ae4b69979cb5e8d" providerId="LiveId" clId="{3B25D698-66EE-45F8-B600-5F1CAC3350E7}" dt="2024-07-03T13:35:43.492" v="5740" actId="20577"/>
        <pc:sldMkLst>
          <pc:docMk/>
          <pc:sldMk cId="4266899287" sldId="2597"/>
        </pc:sldMkLst>
        <pc:spChg chg="mod">
          <ac:chgData name="Scott Reed" userId="7ae4b69979cb5e8d" providerId="LiveId" clId="{3B25D698-66EE-45F8-B600-5F1CAC3350E7}" dt="2024-07-03T13:28:50.319" v="4972" actId="20577"/>
          <ac:spMkLst>
            <pc:docMk/>
            <pc:sldMk cId="4266899287" sldId="2597"/>
            <ac:spMk id="2" creationId="{E1709B28-5A2A-4C0D-9010-ED834D77955E}"/>
          </ac:spMkLst>
        </pc:spChg>
        <pc:spChg chg="del mod">
          <ac:chgData name="Scott Reed" userId="7ae4b69979cb5e8d" providerId="LiveId" clId="{3B25D698-66EE-45F8-B600-5F1CAC3350E7}" dt="2024-07-03T13:28:12.154" v="4928" actId="478"/>
          <ac:spMkLst>
            <pc:docMk/>
            <pc:sldMk cId="4266899287" sldId="2597"/>
            <ac:spMk id="4" creationId="{78FABB1F-38E3-4FD5-94E1-8A2E791CDF05}"/>
          </ac:spMkLst>
        </pc:spChg>
        <pc:spChg chg="add del mod">
          <ac:chgData name="Scott Reed" userId="7ae4b69979cb5e8d" providerId="LiveId" clId="{3B25D698-66EE-45F8-B600-5F1CAC3350E7}" dt="2024-07-03T13:28:13.005" v="4929" actId="478"/>
          <ac:spMkLst>
            <pc:docMk/>
            <pc:sldMk cId="4266899287" sldId="2597"/>
            <ac:spMk id="7" creationId="{6CABEF5C-FE8F-FFC2-2DEA-7CDC1804EEDA}"/>
          </ac:spMkLst>
        </pc:spChg>
        <pc:spChg chg="add mod">
          <ac:chgData name="Scott Reed" userId="7ae4b69979cb5e8d" providerId="LiveId" clId="{3B25D698-66EE-45F8-B600-5F1CAC3350E7}" dt="2024-07-03T13:35:43.492" v="5740" actId="20577"/>
          <ac:spMkLst>
            <pc:docMk/>
            <pc:sldMk cId="4266899287" sldId="2597"/>
            <ac:spMk id="8" creationId="{5F8338AF-F4F1-1947-8DE0-6FE18D279111}"/>
          </ac:spMkLst>
        </pc:spChg>
        <pc:spChg chg="add mod">
          <ac:chgData name="Scott Reed" userId="7ae4b69979cb5e8d" providerId="LiveId" clId="{3B25D698-66EE-45F8-B600-5F1CAC3350E7}" dt="2024-07-03T13:35:13.125" v="5687" actId="113"/>
          <ac:spMkLst>
            <pc:docMk/>
            <pc:sldMk cId="4266899287" sldId="2597"/>
            <ac:spMk id="10" creationId="{9FA7DAFB-2B60-7D93-B829-EC3EDB5F1ADF}"/>
          </ac:spMkLst>
        </pc:spChg>
        <pc:picChg chg="del">
          <ac:chgData name="Scott Reed" userId="7ae4b69979cb5e8d" providerId="LiveId" clId="{3B25D698-66EE-45F8-B600-5F1CAC3350E7}" dt="2024-07-03T13:28:14.133" v="4930" actId="478"/>
          <ac:picMkLst>
            <pc:docMk/>
            <pc:sldMk cId="4266899287" sldId="2597"/>
            <ac:picMk id="1026" creationId="{CC379C94-E7DA-4714-B56F-0A24BA684D1E}"/>
          </ac:picMkLst>
        </pc:picChg>
      </pc:sldChg>
      <pc:sldMasterChg chg="delSldLayout modSldLayout">
        <pc:chgData name="Scott Reed" userId="7ae4b69979cb5e8d" providerId="LiveId" clId="{3B25D698-66EE-45F8-B600-5F1CAC3350E7}" dt="2024-07-03T12:29:22.345" v="4615" actId="478"/>
        <pc:sldMasterMkLst>
          <pc:docMk/>
          <pc:sldMasterMk cId="0" sldId="2147483648"/>
        </pc:sldMasterMkLst>
        <pc:sldLayoutChg chg="addSp delSp mod">
          <pc:chgData name="Scott Reed" userId="7ae4b69979cb5e8d" providerId="LiveId" clId="{3B25D698-66EE-45F8-B600-5F1CAC3350E7}" dt="2024-07-03T12:29:22.345" v="4615" actId="478"/>
          <pc:sldLayoutMkLst>
            <pc:docMk/>
            <pc:sldMasterMk cId="0" sldId="2147483648"/>
            <pc:sldLayoutMk cId="3247585923" sldId="2147483697"/>
          </pc:sldLayoutMkLst>
          <pc:picChg chg="add del">
            <ac:chgData name="Scott Reed" userId="7ae4b69979cb5e8d" providerId="LiveId" clId="{3B25D698-66EE-45F8-B600-5F1CAC3350E7}" dt="2024-07-03T12:29:22.345" v="4615" actId="478"/>
            <ac:picMkLst>
              <pc:docMk/>
              <pc:sldMasterMk cId="0" sldId="2147483648"/>
              <pc:sldLayoutMk cId="3247585923" sldId="2147483697"/>
              <ac:picMk id="5" creationId="{218464A4-D2EB-0B44-86B9-6212196E28B4}"/>
            </ac:picMkLst>
          </pc:picChg>
        </pc:sldLayoutChg>
        <pc:sldLayoutChg chg="addSp delSp modSp mod">
          <pc:chgData name="Scott Reed" userId="7ae4b69979cb5e8d" providerId="LiveId" clId="{3B25D698-66EE-45F8-B600-5F1CAC3350E7}" dt="2024-06-19T14:46:35.399" v="97" actId="1076"/>
          <pc:sldLayoutMkLst>
            <pc:docMk/>
            <pc:sldMasterMk cId="0" sldId="2147483648"/>
            <pc:sldLayoutMk cId="3905322835" sldId="2147483715"/>
          </pc:sldLayoutMkLst>
          <pc:picChg chg="add del mod">
            <ac:chgData name="Scott Reed" userId="7ae4b69979cb5e8d" providerId="LiveId" clId="{3B25D698-66EE-45F8-B600-5F1CAC3350E7}" dt="2024-06-19T14:46:35.399" v="97" actId="1076"/>
            <ac:picMkLst>
              <pc:docMk/>
              <pc:sldMasterMk cId="0" sldId="2147483648"/>
              <pc:sldLayoutMk cId="3905322835" sldId="2147483715"/>
              <ac:picMk id="4" creationId="{B43CD194-F4B8-2745-ADDA-7DF6094F69B6}"/>
            </ac:picMkLst>
          </pc:picChg>
        </pc:sldLayoutChg>
        <pc:sldLayoutChg chg="del">
          <pc:chgData name="Scott Reed" userId="7ae4b69979cb5e8d" providerId="LiveId" clId="{3B25D698-66EE-45F8-B600-5F1CAC3350E7}" dt="2024-07-01T14:44:29.437" v="4471" actId="47"/>
          <pc:sldLayoutMkLst>
            <pc:docMk/>
            <pc:sldMasterMk cId="0" sldId="2147483648"/>
            <pc:sldLayoutMk cId="1498146688" sldId="2147483740"/>
          </pc:sldLayoutMkLst>
        </pc:sldLayoutChg>
      </pc:sldMasterChg>
      <pc:sldMasterChg chg="delSldLayout">
        <pc:chgData name="Scott Reed" userId="7ae4b69979cb5e8d" providerId="LiveId" clId="{3B25D698-66EE-45F8-B600-5F1CAC3350E7}" dt="2024-07-01T13:56:34.438" v="504" actId="47"/>
        <pc:sldMasterMkLst>
          <pc:docMk/>
          <pc:sldMasterMk cId="2972564838" sldId="2147483708"/>
        </pc:sldMasterMkLst>
        <pc:sldLayoutChg chg="del">
          <pc:chgData name="Scott Reed" userId="7ae4b69979cb5e8d" providerId="LiveId" clId="{3B25D698-66EE-45F8-B600-5F1CAC3350E7}" dt="2024-07-01T13:56:34.438" v="504" actId="47"/>
          <pc:sldLayoutMkLst>
            <pc:docMk/>
            <pc:sldMasterMk cId="2972564838" sldId="2147483708"/>
            <pc:sldLayoutMk cId="2243624392" sldId="2147483741"/>
          </pc:sldLayoutMkLst>
        </pc:sldLayoutChg>
      </pc:sldMasterChg>
    </pc:docChg>
  </pc:docChgLst>
  <pc:docChgLst>
    <pc:chgData name="Scott Reed" userId="7ae4b69979cb5e8d" providerId="LiveId" clId="{61CA0AE8-1761-4815-885D-7B7CB4F69540}"/>
    <pc:docChg chg="undo custSel addSld delSld modSld sldOrd addMainMaster delMainMaster modMainMaster addSection delSection modSection">
      <pc:chgData name="Scott Reed" userId="7ae4b69979cb5e8d" providerId="LiveId" clId="{61CA0AE8-1761-4815-885D-7B7CB4F69540}" dt="2024-02-01T16:25:49.188" v="2380" actId="20577"/>
      <pc:docMkLst>
        <pc:docMk/>
      </pc:docMkLst>
      <pc:sldChg chg="modSp mod">
        <pc:chgData name="Scott Reed" userId="7ae4b69979cb5e8d" providerId="LiveId" clId="{61CA0AE8-1761-4815-885D-7B7CB4F69540}" dt="2024-02-01T15:20:20.433" v="790" actId="20577"/>
        <pc:sldMkLst>
          <pc:docMk/>
          <pc:sldMk cId="79479257" sldId="351"/>
        </pc:sldMkLst>
        <pc:spChg chg="mod">
          <ac:chgData name="Scott Reed" userId="7ae4b69979cb5e8d" providerId="LiveId" clId="{61CA0AE8-1761-4815-885D-7B7CB4F69540}" dt="2024-02-01T15:20:20.433" v="790" actId="20577"/>
          <ac:spMkLst>
            <pc:docMk/>
            <pc:sldMk cId="79479257" sldId="351"/>
            <ac:spMk id="6" creationId="{2E68BC62-E33B-4D4B-BBAC-40919DEAC1D0}"/>
          </ac:spMkLst>
        </pc:spChg>
        <pc:spChg chg="mod">
          <ac:chgData name="Scott Reed" userId="7ae4b69979cb5e8d" providerId="LiveId" clId="{61CA0AE8-1761-4815-885D-7B7CB4F69540}" dt="2024-02-01T15:17:59.916" v="321"/>
          <ac:spMkLst>
            <pc:docMk/>
            <pc:sldMk cId="79479257" sldId="351"/>
            <ac:spMk id="7" creationId="{CC9E6ED4-0AAA-4938-94A0-7F0DA5C4F18E}"/>
          </ac:spMkLst>
        </pc:spChg>
      </pc:sldChg>
      <pc:sldChg chg="addSp delSp modSp mod modClrScheme chgLayout">
        <pc:chgData name="Scott Reed" userId="7ae4b69979cb5e8d" providerId="LiveId" clId="{61CA0AE8-1761-4815-885D-7B7CB4F69540}" dt="2024-02-01T15:39:12.292" v="1187" actId="1037"/>
        <pc:sldMkLst>
          <pc:docMk/>
          <pc:sldMk cId="167363784" sldId="356"/>
        </pc:sldMkLst>
        <pc:spChg chg="mod ord">
          <ac:chgData name="Scott Reed" userId="7ae4b69979cb5e8d" providerId="LiveId" clId="{61CA0AE8-1761-4815-885D-7B7CB4F69540}" dt="2024-02-01T15:38:58.829" v="1174" actId="14100"/>
          <ac:spMkLst>
            <pc:docMk/>
            <pc:sldMk cId="167363784" sldId="356"/>
            <ac:spMk id="2" creationId="{7E22F8B1-0CA3-4141-8D5E-EFAD1ADB566F}"/>
          </ac:spMkLst>
        </pc:spChg>
        <pc:spChg chg="del mod ord">
          <ac:chgData name="Scott Reed" userId="7ae4b69979cb5e8d" providerId="LiveId" clId="{61CA0AE8-1761-4815-885D-7B7CB4F69540}" dt="2024-02-01T15:11:38.571" v="185" actId="478"/>
          <ac:spMkLst>
            <pc:docMk/>
            <pc:sldMk cId="167363784" sldId="356"/>
            <ac:spMk id="3" creationId="{26506E6A-9F6C-3643-A2CA-90468B53A184}"/>
          </ac:spMkLst>
        </pc:spChg>
        <pc:spChg chg="add del mo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4" creationId="{6A659CC7-D14E-74C0-6AA3-6BC374B4AFE0}"/>
          </ac:spMkLst>
        </pc:spChg>
        <pc:spChg chg="del mod">
          <ac:chgData name="Scott Reed" userId="7ae4b69979cb5e8d" providerId="LiveId" clId="{61CA0AE8-1761-4815-885D-7B7CB4F69540}" dt="2024-02-01T14:50:40.170" v="148" actId="478"/>
          <ac:spMkLst>
            <pc:docMk/>
            <pc:sldMk cId="167363784" sldId="356"/>
            <ac:spMk id="4" creationId="{920FB4F3-760C-7348-8538-B2B7B0DB8841}"/>
          </ac:spMkLst>
        </pc:spChg>
        <pc:spChg chg="add del mo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5" creationId="{043F64DD-DFC7-9392-CE3B-AF3EAB5C003E}"/>
          </ac:spMkLst>
        </pc:spChg>
        <pc:spChg chg="del mod">
          <ac:chgData name="Scott Reed" userId="7ae4b69979cb5e8d" providerId="LiveId" clId="{61CA0AE8-1761-4815-885D-7B7CB4F69540}" dt="2024-02-01T14:50:40.170" v="148" actId="478"/>
          <ac:spMkLst>
            <pc:docMk/>
            <pc:sldMk cId="167363784" sldId="356"/>
            <ac:spMk id="5" creationId="{8BB2BB9A-185B-C648-B26C-D9FD84E84CB1}"/>
          </ac:spMkLst>
        </pc:spChg>
        <pc:spChg chg="mod">
          <ac:chgData name="Scott Reed" userId="7ae4b69979cb5e8d" providerId="LiveId" clId="{61CA0AE8-1761-4815-885D-7B7CB4F69540}" dt="2024-02-01T14:49:46.820" v="139" actId="20577"/>
          <ac:spMkLst>
            <pc:docMk/>
            <pc:sldMk cId="167363784" sldId="356"/>
            <ac:spMk id="6" creationId="{F0AFE415-40F4-4A4D-A4C3-4B2A8EDA0C2D}"/>
          </ac:spMkLst>
        </pc:spChg>
        <pc:spChg chg="add del mo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7" creationId="{1DEE3349-1A46-57D2-3EA5-6E6B8C4EAF26}"/>
          </ac:spMkLst>
        </pc:spChg>
        <pc:spChg chg="mod ord">
          <ac:chgData name="Scott Reed" userId="7ae4b69979cb5e8d" providerId="LiveId" clId="{61CA0AE8-1761-4815-885D-7B7CB4F69540}" dt="2024-02-01T15:11:02.858" v="179" actId="700"/>
          <ac:spMkLst>
            <pc:docMk/>
            <pc:sldMk cId="167363784" sldId="356"/>
            <ac:spMk id="8" creationId="{08DCC815-E002-C94E-8BC5-728F3AC50F00}"/>
          </ac:spMkLst>
        </pc:spChg>
        <pc:spChg chg="mod ord">
          <ac:chgData name="Scott Reed" userId="7ae4b69979cb5e8d" providerId="LiveId" clId="{61CA0AE8-1761-4815-885D-7B7CB4F69540}" dt="2024-02-01T15:11:02.858" v="179" actId="700"/>
          <ac:spMkLst>
            <pc:docMk/>
            <pc:sldMk cId="167363784" sldId="356"/>
            <ac:spMk id="9" creationId="{E37A285E-B12F-7543-9942-C1DB66C3791D}"/>
          </ac:spMkLst>
        </pc:spChg>
        <pc:spChg chg="add del mo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10" creationId="{AC90BDA3-01E8-68B5-3724-016222D02173}"/>
          </ac:spMkLst>
        </pc:spChg>
        <pc:spChg chg="add del mod">
          <ac:chgData name="Scott Reed" userId="7ae4b69979cb5e8d" providerId="LiveId" clId="{61CA0AE8-1761-4815-885D-7B7CB4F69540}" dt="2024-02-01T14:50:40.170" v="148" actId="478"/>
          <ac:spMkLst>
            <pc:docMk/>
            <pc:sldMk cId="167363784" sldId="356"/>
            <ac:spMk id="10" creationId="{BC6B8B71-1996-CF6C-69A3-3887AF7A04F8}"/>
          </ac:spMkLst>
        </pc:spChg>
        <pc:spChg chg="add del mo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11" creationId="{F0252F1C-6439-2436-DC4E-27A734FB0037}"/>
          </ac:spMkLst>
        </pc:spChg>
        <pc:spChg chg="add del mod">
          <ac:chgData name="Scott Reed" userId="7ae4b69979cb5e8d" providerId="LiveId" clId="{61CA0AE8-1761-4815-885D-7B7CB4F69540}" dt="2024-02-01T14:50:50.786" v="160" actId="478"/>
          <ac:spMkLst>
            <pc:docMk/>
            <pc:sldMk cId="167363784" sldId="356"/>
            <ac:spMk id="12" creationId="{83856ED5-E7AD-5D00-44CE-DD12E4B1E194}"/>
          </ac:spMkLst>
        </pc:spChg>
        <pc:spChg chg="add del mod or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12" creationId="{CF3958BF-9EF7-3E7A-670A-8E096B49074D}"/>
          </ac:spMkLst>
        </pc:spChg>
        <pc:spChg chg="add del mod or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13" creationId="{E6282997-B826-138E-D6CA-145C2E85A312}"/>
          </ac:spMkLst>
        </pc:spChg>
        <pc:spChg chg="add del mod ord">
          <ac:chgData name="Scott Reed" userId="7ae4b69979cb5e8d" providerId="LiveId" clId="{61CA0AE8-1761-4815-885D-7B7CB4F69540}" dt="2024-02-01T15:09:11.230" v="168" actId="6264"/>
          <ac:spMkLst>
            <pc:docMk/>
            <pc:sldMk cId="167363784" sldId="356"/>
            <ac:spMk id="14" creationId="{C8E053AC-BC91-543D-241D-C33925BC9A29}"/>
          </ac:spMkLst>
        </pc:spChg>
        <pc:spChg chg="add del mod">
          <ac:chgData name="Scott Reed" userId="7ae4b69979cb5e8d" providerId="LiveId" clId="{61CA0AE8-1761-4815-885D-7B7CB4F69540}" dt="2024-02-01T14:50:50.786" v="160" actId="478"/>
          <ac:spMkLst>
            <pc:docMk/>
            <pc:sldMk cId="167363784" sldId="356"/>
            <ac:spMk id="14" creationId="{D0249DD2-9090-BB2B-3E61-DB1C9787FC9A}"/>
          </ac:spMkLst>
        </pc:spChg>
        <pc:spChg chg="add mod">
          <ac:chgData name="Scott Reed" userId="7ae4b69979cb5e8d" providerId="LiveId" clId="{61CA0AE8-1761-4815-885D-7B7CB4F69540}" dt="2024-02-01T15:39:01.644" v="1175" actId="1076"/>
          <ac:spMkLst>
            <pc:docMk/>
            <pc:sldMk cId="167363784" sldId="356"/>
            <ac:spMk id="16" creationId="{294E4C08-3ECE-552C-3837-DFA5060A97BB}"/>
          </ac:spMkLst>
        </pc:spChg>
        <pc:picChg chg="del">
          <ac:chgData name="Scott Reed" userId="7ae4b69979cb5e8d" providerId="LiveId" clId="{61CA0AE8-1761-4815-885D-7B7CB4F69540}" dt="2024-02-01T14:49:25.490" v="123" actId="478"/>
          <ac:picMkLst>
            <pc:docMk/>
            <pc:sldMk cId="167363784" sldId="356"/>
            <ac:picMk id="15" creationId="{59096D96-5BCB-4226-915F-16899D95A3EC}"/>
          </ac:picMkLst>
        </pc:picChg>
        <pc:picChg chg="add mod">
          <ac:chgData name="Scott Reed" userId="7ae4b69979cb5e8d" providerId="LiveId" clId="{61CA0AE8-1761-4815-885D-7B7CB4F69540}" dt="2024-02-01T15:39:12.292" v="1187" actId="1037"/>
          <ac:picMkLst>
            <pc:docMk/>
            <pc:sldMk cId="167363784" sldId="356"/>
            <ac:picMk id="15" creationId="{99B931F7-0C57-AA8A-DEAB-326CEB68D52D}"/>
          </ac:picMkLst>
        </pc:picChg>
        <pc:picChg chg="mod ord">
          <ac:chgData name="Scott Reed" userId="7ae4b69979cb5e8d" providerId="LiveId" clId="{61CA0AE8-1761-4815-885D-7B7CB4F69540}" dt="2024-02-01T15:11:28.257" v="183" actId="1076"/>
          <ac:picMkLst>
            <pc:docMk/>
            <pc:sldMk cId="167363784" sldId="356"/>
            <ac:picMk id="17" creationId="{D05FFFD7-D545-4EBD-89D9-BA13BB47F969}"/>
          </ac:picMkLst>
        </pc:picChg>
        <pc:picChg chg="del">
          <ac:chgData name="Scott Reed" userId="7ae4b69979cb5e8d" providerId="LiveId" clId="{61CA0AE8-1761-4815-885D-7B7CB4F69540}" dt="2024-02-01T14:50:25.468" v="147" actId="478"/>
          <ac:picMkLst>
            <pc:docMk/>
            <pc:sldMk cId="167363784" sldId="356"/>
            <ac:picMk id="1026" creationId="{3CF49010-7396-4E6A-B571-C40FCD3EF3AC}"/>
          </ac:picMkLst>
        </pc:picChg>
      </pc:sldChg>
      <pc:sldChg chg="delSp modSp mod">
        <pc:chgData name="Scott Reed" userId="7ae4b69979cb5e8d" providerId="LiveId" clId="{61CA0AE8-1761-4815-885D-7B7CB4F69540}" dt="2024-02-01T16:25:49.188" v="2380" actId="20577"/>
        <pc:sldMkLst>
          <pc:docMk/>
          <pc:sldMk cId="1127267407" sldId="357"/>
        </pc:sldMkLst>
        <pc:spChg chg="mod">
          <ac:chgData name="Scott Reed" userId="7ae4b69979cb5e8d" providerId="LiveId" clId="{61CA0AE8-1761-4815-885D-7B7CB4F69540}" dt="2024-02-01T16:25:49.188" v="2380" actId="20577"/>
          <ac:spMkLst>
            <pc:docMk/>
            <pc:sldMk cId="1127267407" sldId="357"/>
            <ac:spMk id="7" creationId="{9AA5295E-522A-794F-AF13-8C553840598C}"/>
          </ac:spMkLst>
        </pc:spChg>
        <pc:spChg chg="del mod">
          <ac:chgData name="Scott Reed" userId="7ae4b69979cb5e8d" providerId="LiveId" clId="{61CA0AE8-1761-4815-885D-7B7CB4F69540}" dt="2024-02-01T14:48:09.936" v="111" actId="478"/>
          <ac:spMkLst>
            <pc:docMk/>
            <pc:sldMk cId="1127267407" sldId="357"/>
            <ac:spMk id="8" creationId="{78AA3311-6D32-9B4A-A929-0ACBFABB739C}"/>
          </ac:spMkLst>
        </pc:spChg>
        <pc:spChg chg="mod">
          <ac:chgData name="Scott Reed" userId="7ae4b69979cb5e8d" providerId="LiveId" clId="{61CA0AE8-1761-4815-885D-7B7CB4F69540}" dt="2024-02-01T14:50:10.858" v="142" actId="1076"/>
          <ac:spMkLst>
            <pc:docMk/>
            <pc:sldMk cId="1127267407" sldId="357"/>
            <ac:spMk id="9" creationId="{FF478114-FCA8-0C42-8AF5-0110A6AC0B2E}"/>
          </ac:spMkLst>
        </pc:spChg>
        <pc:spChg chg="mod">
          <ac:chgData name="Scott Reed" userId="7ae4b69979cb5e8d" providerId="LiveId" clId="{61CA0AE8-1761-4815-885D-7B7CB4F69540}" dt="2024-02-01T14:49:12.360" v="122" actId="20577"/>
          <ac:spMkLst>
            <pc:docMk/>
            <pc:sldMk cId="1127267407" sldId="357"/>
            <ac:spMk id="10" creationId="{3B749163-3D06-AC4E-9930-8F298201BB17}"/>
          </ac:spMkLst>
        </pc:spChg>
      </pc:sldChg>
      <pc:sldChg chg="addSp delSp modSp mod">
        <pc:chgData name="Scott Reed" userId="7ae4b69979cb5e8d" providerId="LiveId" clId="{61CA0AE8-1761-4815-885D-7B7CB4F69540}" dt="2024-02-01T15:50:06.253" v="1710" actId="20577"/>
        <pc:sldMkLst>
          <pc:docMk/>
          <pc:sldMk cId="308459460" sldId="359"/>
        </pc:sldMkLst>
        <pc:spChg chg="add del mod">
          <ac:chgData name="Scott Reed" userId="7ae4b69979cb5e8d" providerId="LiveId" clId="{61CA0AE8-1761-4815-885D-7B7CB4F69540}" dt="2024-02-01T15:50:06.253" v="1710" actId="20577"/>
          <ac:spMkLst>
            <pc:docMk/>
            <pc:sldMk cId="308459460" sldId="359"/>
            <ac:spMk id="2" creationId="{EB087370-B376-014E-BACA-25045A7B9A99}"/>
          </ac:spMkLst>
        </pc:spChg>
        <pc:spChg chg="add del mod">
          <ac:chgData name="Scott Reed" userId="7ae4b69979cb5e8d" providerId="LiveId" clId="{61CA0AE8-1761-4815-885D-7B7CB4F69540}" dt="2024-02-01T15:49:16.300" v="1685" actId="478"/>
          <ac:spMkLst>
            <pc:docMk/>
            <pc:sldMk cId="308459460" sldId="359"/>
            <ac:spMk id="4" creationId="{D32E6B08-DB37-D400-1C97-562528A67D58}"/>
          </ac:spMkLst>
        </pc:spChg>
        <pc:spChg chg="mod">
          <ac:chgData name="Scott Reed" userId="7ae4b69979cb5e8d" providerId="LiveId" clId="{61CA0AE8-1761-4815-885D-7B7CB4F69540}" dt="2024-02-01T15:45:54.968" v="1431" actId="20577"/>
          <ac:spMkLst>
            <pc:docMk/>
            <pc:sldMk cId="308459460" sldId="359"/>
            <ac:spMk id="6" creationId="{458AC342-99D3-4EF5-865B-C0B98FFE47EF}"/>
          </ac:spMkLst>
        </pc:spChg>
      </pc:sldChg>
      <pc:sldChg chg="modSp mod ord">
        <pc:chgData name="Scott Reed" userId="7ae4b69979cb5e8d" providerId="LiveId" clId="{61CA0AE8-1761-4815-885D-7B7CB4F69540}" dt="2024-02-01T16:10:58.919" v="2367" actId="20577"/>
        <pc:sldMkLst>
          <pc:docMk/>
          <pc:sldMk cId="885143783" sldId="360"/>
        </pc:sldMkLst>
        <pc:spChg chg="mod">
          <ac:chgData name="Scott Reed" userId="7ae4b69979cb5e8d" providerId="LiveId" clId="{61CA0AE8-1761-4815-885D-7B7CB4F69540}" dt="2024-02-01T16:10:58.919" v="2367" actId="20577"/>
          <ac:spMkLst>
            <pc:docMk/>
            <pc:sldMk cId="885143783" sldId="360"/>
            <ac:spMk id="3" creationId="{C4065F17-5A86-FF48-B531-5309514FF8B4}"/>
          </ac:spMkLst>
        </pc:spChg>
      </pc:sldChg>
      <pc:sldChg chg="modSp mod">
        <pc:chgData name="Scott Reed" userId="7ae4b69979cb5e8d" providerId="LiveId" clId="{61CA0AE8-1761-4815-885D-7B7CB4F69540}" dt="2024-02-01T15:42:33.368" v="1371" actId="20577"/>
        <pc:sldMkLst>
          <pc:docMk/>
          <pc:sldMk cId="2908440427" sldId="361"/>
        </pc:sldMkLst>
        <pc:spChg chg="mod">
          <ac:chgData name="Scott Reed" userId="7ae4b69979cb5e8d" providerId="LiveId" clId="{61CA0AE8-1761-4815-885D-7B7CB4F69540}" dt="2024-02-01T15:42:33.368" v="1371" actId="20577"/>
          <ac:spMkLst>
            <pc:docMk/>
            <pc:sldMk cId="2908440427" sldId="361"/>
            <ac:spMk id="3" creationId="{DD6B827B-DD0A-CA47-9B53-B52B7A0FFE5B}"/>
          </ac:spMkLst>
        </pc:spChg>
      </pc:sldChg>
      <pc:sldChg chg="addSp delSp modSp mod">
        <pc:chgData name="Scott Reed" userId="7ae4b69979cb5e8d" providerId="LiveId" clId="{61CA0AE8-1761-4815-885D-7B7CB4F69540}" dt="2024-02-01T15:25:12.191" v="895" actId="20577"/>
        <pc:sldMkLst>
          <pc:docMk/>
          <pc:sldMk cId="4120456265" sldId="370"/>
        </pc:sldMkLst>
        <pc:spChg chg="mod">
          <ac:chgData name="Scott Reed" userId="7ae4b69979cb5e8d" providerId="LiveId" clId="{61CA0AE8-1761-4815-885D-7B7CB4F69540}" dt="2024-02-01T15:21:13.676" v="807" actId="20577"/>
          <ac:spMkLst>
            <pc:docMk/>
            <pc:sldMk cId="4120456265" sldId="370"/>
            <ac:spMk id="6" creationId="{2E68BC62-E33B-4D4B-BBAC-40919DEAC1D0}"/>
          </ac:spMkLst>
        </pc:spChg>
        <pc:spChg chg="add mod">
          <ac:chgData name="Scott Reed" userId="7ae4b69979cb5e8d" providerId="LiveId" clId="{61CA0AE8-1761-4815-885D-7B7CB4F69540}" dt="2024-02-01T15:24:24.575" v="873" actId="1076"/>
          <ac:spMkLst>
            <pc:docMk/>
            <pc:sldMk cId="4120456265" sldId="370"/>
            <ac:spMk id="8" creationId="{F752C2C5-B02F-90A0-1F92-1DCD7233D06B}"/>
          </ac:spMkLst>
        </pc:spChg>
        <pc:spChg chg="mod">
          <ac:chgData name="Scott Reed" userId="7ae4b69979cb5e8d" providerId="LiveId" clId="{61CA0AE8-1761-4815-885D-7B7CB4F69540}" dt="2024-02-01T15:18:04.972" v="322"/>
          <ac:spMkLst>
            <pc:docMk/>
            <pc:sldMk cId="4120456265" sldId="370"/>
            <ac:spMk id="9" creationId="{F7CA60FC-51E0-49A8-B0B2-C7C867601466}"/>
          </ac:spMkLst>
        </pc:spChg>
        <pc:spChg chg="add mod">
          <ac:chgData name="Scott Reed" userId="7ae4b69979cb5e8d" providerId="LiveId" clId="{61CA0AE8-1761-4815-885D-7B7CB4F69540}" dt="2024-02-01T15:22:51.789" v="826" actId="1076"/>
          <ac:spMkLst>
            <pc:docMk/>
            <pc:sldMk cId="4120456265" sldId="370"/>
            <ac:spMk id="12" creationId="{9B627B11-5B81-EDE1-7575-1540FB57D568}"/>
          </ac:spMkLst>
        </pc:spChg>
        <pc:spChg chg="add mod">
          <ac:chgData name="Scott Reed" userId="7ae4b69979cb5e8d" providerId="LiveId" clId="{61CA0AE8-1761-4815-885D-7B7CB4F69540}" dt="2024-02-01T15:22:47.585" v="824" actId="1076"/>
          <ac:spMkLst>
            <pc:docMk/>
            <pc:sldMk cId="4120456265" sldId="370"/>
            <ac:spMk id="13" creationId="{7D71C3F7-BD60-5EDF-2430-E3D288286ADF}"/>
          </ac:spMkLst>
        </pc:spChg>
        <pc:spChg chg="add mod">
          <ac:chgData name="Scott Reed" userId="7ae4b69979cb5e8d" providerId="LiveId" clId="{61CA0AE8-1761-4815-885D-7B7CB4F69540}" dt="2024-02-01T15:25:06.946" v="887" actId="20577"/>
          <ac:spMkLst>
            <pc:docMk/>
            <pc:sldMk cId="4120456265" sldId="370"/>
            <ac:spMk id="18" creationId="{0770E339-33F0-38B9-7767-FFD5ECCEA718}"/>
          </ac:spMkLst>
        </pc:spChg>
        <pc:spChg chg="add mod">
          <ac:chgData name="Scott Reed" userId="7ae4b69979cb5e8d" providerId="LiveId" clId="{61CA0AE8-1761-4815-885D-7B7CB4F69540}" dt="2024-02-01T15:25:08.660" v="888" actId="20577"/>
          <ac:spMkLst>
            <pc:docMk/>
            <pc:sldMk cId="4120456265" sldId="370"/>
            <ac:spMk id="19" creationId="{09CEBCAD-B01A-EC51-EF31-981C6E826CAB}"/>
          </ac:spMkLst>
        </pc:spChg>
        <pc:spChg chg="add mod">
          <ac:chgData name="Scott Reed" userId="7ae4b69979cb5e8d" providerId="LiveId" clId="{61CA0AE8-1761-4815-885D-7B7CB4F69540}" dt="2024-02-01T15:25:12.191" v="895" actId="20577"/>
          <ac:spMkLst>
            <pc:docMk/>
            <pc:sldMk cId="4120456265" sldId="370"/>
            <ac:spMk id="20" creationId="{AB93EF88-E490-0164-A639-170A59DDA909}"/>
          </ac:spMkLst>
        </pc:spChg>
        <pc:picChg chg="add del mod">
          <ac:chgData name="Scott Reed" userId="7ae4b69979cb5e8d" providerId="LiveId" clId="{61CA0AE8-1761-4815-885D-7B7CB4F69540}" dt="2024-02-01T15:22:07.281" v="813" actId="478"/>
          <ac:picMkLst>
            <pc:docMk/>
            <pc:sldMk cId="4120456265" sldId="370"/>
            <ac:picMk id="3" creationId="{475C5247-3BCD-6E87-A55F-3A4D757290DC}"/>
          </ac:picMkLst>
        </pc:picChg>
        <pc:picChg chg="add del mod">
          <ac:chgData name="Scott Reed" userId="7ae4b69979cb5e8d" providerId="LiveId" clId="{61CA0AE8-1761-4815-885D-7B7CB4F69540}" dt="2024-02-01T15:22:44.984" v="821" actId="478"/>
          <ac:picMkLst>
            <pc:docMk/>
            <pc:sldMk cId="4120456265" sldId="370"/>
            <ac:picMk id="4" creationId="{071BCFB3-1E98-A08C-2F75-D56E6E540C95}"/>
          </ac:picMkLst>
        </pc:picChg>
        <pc:picChg chg="del">
          <ac:chgData name="Scott Reed" userId="7ae4b69979cb5e8d" providerId="LiveId" clId="{61CA0AE8-1761-4815-885D-7B7CB4F69540}" dt="2024-02-01T15:22:44.367" v="820" actId="478"/>
          <ac:picMkLst>
            <pc:docMk/>
            <pc:sldMk cId="4120456265" sldId="370"/>
            <ac:picMk id="7" creationId="{11EB97CC-2EC9-4E6C-B4C5-F5E721181A33}"/>
          </ac:picMkLst>
        </pc:picChg>
        <pc:picChg chg="add mod">
          <ac:chgData name="Scott Reed" userId="7ae4b69979cb5e8d" providerId="LiveId" clId="{61CA0AE8-1761-4815-885D-7B7CB4F69540}" dt="2024-02-01T15:23:34.869" v="839" actId="1076"/>
          <ac:picMkLst>
            <pc:docMk/>
            <pc:sldMk cId="4120456265" sldId="370"/>
            <ac:picMk id="11" creationId="{E31E4A5B-A8C1-4246-8AE0-28EF595CDD0A}"/>
          </ac:picMkLst>
        </pc:picChg>
        <pc:picChg chg="add mod">
          <ac:chgData name="Scott Reed" userId="7ae4b69979cb5e8d" providerId="LiveId" clId="{61CA0AE8-1761-4815-885D-7B7CB4F69540}" dt="2024-02-01T15:23:37.162" v="840" actId="1076"/>
          <ac:picMkLst>
            <pc:docMk/>
            <pc:sldMk cId="4120456265" sldId="370"/>
            <ac:picMk id="15" creationId="{CC55A215-2781-942A-6A4E-3D21590BF040}"/>
          </ac:picMkLst>
        </pc:picChg>
        <pc:picChg chg="add mod">
          <ac:chgData name="Scott Reed" userId="7ae4b69979cb5e8d" providerId="LiveId" clId="{61CA0AE8-1761-4815-885D-7B7CB4F69540}" dt="2024-02-01T15:23:43.089" v="841" actId="1076"/>
          <ac:picMkLst>
            <pc:docMk/>
            <pc:sldMk cId="4120456265" sldId="370"/>
            <ac:picMk id="17" creationId="{46F9E428-3DA3-2379-B900-107BAD058121}"/>
          </ac:picMkLst>
        </pc:picChg>
      </pc:sldChg>
      <pc:sldChg chg="delSp modSp mod">
        <pc:chgData name="Scott Reed" userId="7ae4b69979cb5e8d" providerId="LiveId" clId="{61CA0AE8-1761-4815-885D-7B7CB4F69540}" dt="2024-02-01T15:40:59.414" v="1344" actId="20577"/>
        <pc:sldMkLst>
          <pc:docMk/>
          <pc:sldMk cId="1987053213" sldId="371"/>
        </pc:sldMkLst>
        <pc:spChg chg="mod">
          <ac:chgData name="Scott Reed" userId="7ae4b69979cb5e8d" providerId="LiveId" clId="{61CA0AE8-1761-4815-885D-7B7CB4F69540}" dt="2024-02-01T15:40:59.414" v="1344" actId="20577"/>
          <ac:spMkLst>
            <pc:docMk/>
            <pc:sldMk cId="1987053213" sldId="371"/>
            <ac:spMk id="6" creationId="{2E68BC62-E33B-4D4B-BBAC-40919DEAC1D0}"/>
          </ac:spMkLst>
        </pc:spChg>
        <pc:spChg chg="del">
          <ac:chgData name="Scott Reed" userId="7ae4b69979cb5e8d" providerId="LiveId" clId="{61CA0AE8-1761-4815-885D-7B7CB4F69540}" dt="2024-02-01T15:39:41.830" v="1188" actId="478"/>
          <ac:spMkLst>
            <pc:docMk/>
            <pc:sldMk cId="1987053213" sldId="371"/>
            <ac:spMk id="7" creationId="{824F2314-5601-4454-AFA6-EC863BF03E3E}"/>
          </ac:spMkLst>
        </pc:spChg>
      </pc:sldChg>
      <pc:sldChg chg="delSp modSp mod">
        <pc:chgData name="Scott Reed" userId="7ae4b69979cb5e8d" providerId="LiveId" clId="{61CA0AE8-1761-4815-885D-7B7CB4F69540}" dt="2024-02-01T15:30:29.189" v="915" actId="20577"/>
        <pc:sldMkLst>
          <pc:docMk/>
          <pc:sldMk cId="3181304036" sldId="372"/>
        </pc:sldMkLst>
        <pc:spChg chg="mod">
          <ac:chgData name="Scott Reed" userId="7ae4b69979cb5e8d" providerId="LiveId" clId="{61CA0AE8-1761-4815-885D-7B7CB4F69540}" dt="2024-02-01T15:30:29.189" v="915" actId="20577"/>
          <ac:spMkLst>
            <pc:docMk/>
            <pc:sldMk cId="3181304036" sldId="372"/>
            <ac:spMk id="6" creationId="{2E68BC62-E33B-4D4B-BBAC-40919DEAC1D0}"/>
          </ac:spMkLst>
        </pc:spChg>
        <pc:spChg chg="mod">
          <ac:chgData name="Scott Reed" userId="7ae4b69979cb5e8d" providerId="LiveId" clId="{61CA0AE8-1761-4815-885D-7B7CB4F69540}" dt="2024-02-01T15:29:51.365" v="897"/>
          <ac:spMkLst>
            <pc:docMk/>
            <pc:sldMk cId="3181304036" sldId="372"/>
            <ac:spMk id="8" creationId="{538FE0EC-8297-46D8-B630-32001B2F9EE4}"/>
          </ac:spMkLst>
        </pc:spChg>
        <pc:picChg chg="del">
          <ac:chgData name="Scott Reed" userId="7ae4b69979cb5e8d" providerId="LiveId" clId="{61CA0AE8-1761-4815-885D-7B7CB4F69540}" dt="2024-02-01T15:29:46.730" v="896" actId="478"/>
          <ac:picMkLst>
            <pc:docMk/>
            <pc:sldMk cId="3181304036" sldId="372"/>
            <ac:picMk id="7" creationId="{90A0F91B-C457-4D4D-B9CF-28C2BDAA46EF}"/>
          </ac:picMkLst>
        </pc:picChg>
      </pc:sldChg>
      <pc:sldChg chg="ord">
        <pc:chgData name="Scott Reed" userId="7ae4b69979cb5e8d" providerId="LiveId" clId="{61CA0AE8-1761-4815-885D-7B7CB4F69540}" dt="2024-02-01T15:54:57.820" v="1854"/>
        <pc:sldMkLst>
          <pc:docMk/>
          <pc:sldMk cId="588094649" sldId="2474"/>
        </pc:sldMkLst>
      </pc:sldChg>
      <pc:sldChg chg="del">
        <pc:chgData name="Scott Reed" userId="7ae4b69979cb5e8d" providerId="LiveId" clId="{61CA0AE8-1761-4815-885D-7B7CB4F69540}" dt="2024-02-01T15:55:01.162" v="1855" actId="2696"/>
        <pc:sldMkLst>
          <pc:docMk/>
          <pc:sldMk cId="2862233597" sldId="2475"/>
        </pc:sldMkLst>
      </pc:sldChg>
      <pc:sldChg chg="modSp mod">
        <pc:chgData name="Scott Reed" userId="7ae4b69979cb5e8d" providerId="LiveId" clId="{61CA0AE8-1761-4815-885D-7B7CB4F69540}" dt="2024-02-01T15:43:06.895" v="1424" actId="1076"/>
        <pc:sldMkLst>
          <pc:docMk/>
          <pc:sldMk cId="659974345" sldId="2499"/>
        </pc:sldMkLst>
        <pc:spChg chg="mod">
          <ac:chgData name="Scott Reed" userId="7ae4b69979cb5e8d" providerId="LiveId" clId="{61CA0AE8-1761-4815-885D-7B7CB4F69540}" dt="2024-02-01T15:43:06.895" v="1424" actId="1076"/>
          <ac:spMkLst>
            <pc:docMk/>
            <pc:sldMk cId="659974345" sldId="2499"/>
            <ac:spMk id="6" creationId="{D0073BF4-937D-4394-8A99-6D24F8A71B7E}"/>
          </ac:spMkLst>
        </pc:spChg>
      </pc:sldChg>
      <pc:sldChg chg="del">
        <pc:chgData name="Scott Reed" userId="7ae4b69979cb5e8d" providerId="LiveId" clId="{61CA0AE8-1761-4815-885D-7B7CB4F69540}" dt="2024-02-01T15:41:40.195" v="1345" actId="2696"/>
        <pc:sldMkLst>
          <pc:docMk/>
          <pc:sldMk cId="1509169881" sldId="2514"/>
        </pc:sldMkLst>
      </pc:sldChg>
      <pc:sldChg chg="del">
        <pc:chgData name="Scott Reed" userId="7ae4b69979cb5e8d" providerId="LiveId" clId="{61CA0AE8-1761-4815-885D-7B7CB4F69540}" dt="2024-02-01T15:41:53.630" v="1348" actId="2696"/>
        <pc:sldMkLst>
          <pc:docMk/>
          <pc:sldMk cId="3194375370" sldId="2521"/>
        </pc:sldMkLst>
      </pc:sldChg>
      <pc:sldChg chg="del">
        <pc:chgData name="Scott Reed" userId="7ae4b69979cb5e8d" providerId="LiveId" clId="{61CA0AE8-1761-4815-885D-7B7CB4F69540}" dt="2024-02-01T15:41:51.693" v="1347" actId="2696"/>
        <pc:sldMkLst>
          <pc:docMk/>
          <pc:sldMk cId="759205763" sldId="2522"/>
        </pc:sldMkLst>
      </pc:sldChg>
      <pc:sldChg chg="add del">
        <pc:chgData name="Scott Reed" userId="7ae4b69979cb5e8d" providerId="LiveId" clId="{61CA0AE8-1761-4815-885D-7B7CB4F69540}" dt="2024-02-01T15:55:41.409" v="1860" actId="2696"/>
        <pc:sldMkLst>
          <pc:docMk/>
          <pc:sldMk cId="194179097" sldId="2524"/>
        </pc:sldMkLst>
      </pc:sldChg>
      <pc:sldChg chg="add del">
        <pc:chgData name="Scott Reed" userId="7ae4b69979cb5e8d" providerId="LiveId" clId="{61CA0AE8-1761-4815-885D-7B7CB4F69540}" dt="2024-02-01T15:55:30.055" v="1859" actId="2696"/>
        <pc:sldMkLst>
          <pc:docMk/>
          <pc:sldMk cId="3728389280" sldId="2530"/>
        </pc:sldMkLst>
      </pc:sldChg>
      <pc:sldChg chg="del">
        <pc:chgData name="Scott Reed" userId="7ae4b69979cb5e8d" providerId="LiveId" clId="{61CA0AE8-1761-4815-885D-7B7CB4F69540}" dt="2024-02-01T15:41:43.207" v="1346" actId="2696"/>
        <pc:sldMkLst>
          <pc:docMk/>
          <pc:sldMk cId="607774622" sldId="2534"/>
        </pc:sldMkLst>
      </pc:sldChg>
      <pc:sldChg chg="add del">
        <pc:chgData name="Scott Reed" userId="7ae4b69979cb5e8d" providerId="LiveId" clId="{61CA0AE8-1761-4815-885D-7B7CB4F69540}" dt="2024-02-01T15:44:52.165" v="1426"/>
        <pc:sldMkLst>
          <pc:docMk/>
          <pc:sldMk cId="1216233278" sldId="2538"/>
        </pc:sldMkLst>
      </pc:sldChg>
      <pc:sldChg chg="addSp delSp modSp add mod ord modClrScheme chgLayout">
        <pc:chgData name="Scott Reed" userId="7ae4b69979cb5e8d" providerId="LiveId" clId="{61CA0AE8-1761-4815-885D-7B7CB4F69540}" dt="2024-02-01T15:58:43.689" v="1889"/>
        <pc:sldMkLst>
          <pc:docMk/>
          <pc:sldMk cId="1825028945" sldId="2538"/>
        </pc:sldMkLst>
        <pc:spChg chg="del mod ord">
          <ac:chgData name="Scott Reed" userId="7ae4b69979cb5e8d" providerId="LiveId" clId="{61CA0AE8-1761-4815-885D-7B7CB4F69540}" dt="2024-02-01T15:49:29.534" v="1692" actId="478"/>
          <ac:spMkLst>
            <pc:docMk/>
            <pc:sldMk cId="1825028945" sldId="2538"/>
            <ac:spMk id="2" creationId="{EB087370-B376-014E-BACA-25045A7B9A99}"/>
          </ac:spMkLst>
        </pc:spChg>
        <pc:spChg chg="add del mod">
          <ac:chgData name="Scott Reed" userId="7ae4b69979cb5e8d" providerId="LiveId" clId="{61CA0AE8-1761-4815-885D-7B7CB4F69540}" dt="2024-02-01T15:49:31.304" v="1693" actId="478"/>
          <ac:spMkLst>
            <pc:docMk/>
            <pc:sldMk cId="1825028945" sldId="2538"/>
            <ac:spMk id="4" creationId="{E88EC1E9-E8C7-70E8-5D76-970AE19E35C2}"/>
          </ac:spMkLst>
        </pc:spChg>
        <pc:spChg chg="mod ord">
          <ac:chgData name="Scott Reed" userId="7ae4b69979cb5e8d" providerId="LiveId" clId="{61CA0AE8-1761-4815-885D-7B7CB4F69540}" dt="2024-02-01T15:49:21.745" v="1686" actId="700"/>
          <ac:spMkLst>
            <pc:docMk/>
            <pc:sldMk cId="1825028945" sldId="2538"/>
            <ac:spMk id="5" creationId="{5E4F4BE1-F45A-994F-A452-FA8B97CA655F}"/>
          </ac:spMkLst>
        </pc:spChg>
        <pc:spChg chg="del">
          <ac:chgData name="Scott Reed" userId="7ae4b69979cb5e8d" providerId="LiveId" clId="{61CA0AE8-1761-4815-885D-7B7CB4F69540}" dt="2024-02-01T15:49:33.215" v="1694" actId="478"/>
          <ac:spMkLst>
            <pc:docMk/>
            <pc:sldMk cId="1825028945" sldId="2538"/>
            <ac:spMk id="6" creationId="{458AC342-99D3-4EF5-865B-C0B98FFE47EF}"/>
          </ac:spMkLst>
        </pc:spChg>
        <pc:spChg chg="add del mod">
          <ac:chgData name="Scott Reed" userId="7ae4b69979cb5e8d" providerId="LiveId" clId="{61CA0AE8-1761-4815-885D-7B7CB4F69540}" dt="2024-02-01T15:50:57.100" v="1713" actId="478"/>
          <ac:spMkLst>
            <pc:docMk/>
            <pc:sldMk cId="1825028945" sldId="2538"/>
            <ac:spMk id="7" creationId="{20BEEF25-8F0E-67E0-A690-8CB55A85CE04}"/>
          </ac:spMkLst>
        </pc:spChg>
        <pc:spChg chg="add del mod">
          <ac:chgData name="Scott Reed" userId="7ae4b69979cb5e8d" providerId="LiveId" clId="{61CA0AE8-1761-4815-885D-7B7CB4F69540}" dt="2024-02-01T15:50:55.307" v="1712" actId="478"/>
          <ac:spMkLst>
            <pc:docMk/>
            <pc:sldMk cId="1825028945" sldId="2538"/>
            <ac:spMk id="8" creationId="{05AD2E2F-4684-EA76-8E28-7D25729664D8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10" creationId="{DA469B11-123B-AFE0-D684-A8D98769F36D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12" creationId="{06CB2E76-B183-7499-9872-56DCA724E828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14" creationId="{58E35847-0A88-DCAE-ABFA-61568DC39B47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16" creationId="{AE61915A-108C-10F5-D5EF-316B672AF41D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18" creationId="{562B3035-E131-55A2-29EF-ACC6D332F67E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20" creationId="{17A21498-F244-5499-5FE9-9CF84630FBB8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22" creationId="{A6D1A7CE-CD5B-705D-B0B8-0B6CD0DECBB7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24" creationId="{6C8B4016-498E-655C-F117-EBD7B45118F4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26" creationId="{584A3EC8-D04F-5011-42C1-FDB588713E76}"/>
          </ac:spMkLst>
        </pc:spChg>
        <pc:spChg chg="add mod">
          <ac:chgData name="Scott Reed" userId="7ae4b69979cb5e8d" providerId="LiveId" clId="{61CA0AE8-1761-4815-885D-7B7CB4F69540}" dt="2024-02-01T15:53:58.811" v="1852" actId="1036"/>
          <ac:spMkLst>
            <pc:docMk/>
            <pc:sldMk cId="1825028945" sldId="2538"/>
            <ac:spMk id="28" creationId="{1C264EE4-3DB5-801D-1838-50A7175C5830}"/>
          </ac:spMkLst>
        </pc:spChg>
        <pc:spChg chg="add del mod">
          <ac:chgData name="Scott Reed" userId="7ae4b69979cb5e8d" providerId="LiveId" clId="{61CA0AE8-1761-4815-885D-7B7CB4F69540}" dt="2024-02-01T15:50:58.944" v="1714" actId="478"/>
          <ac:spMkLst>
            <pc:docMk/>
            <pc:sldMk cId="1825028945" sldId="2538"/>
            <ac:spMk id="30" creationId="{8842A9B5-3EB7-590F-CA47-0DF3C7531E23}"/>
          </ac:spMkLst>
        </pc:sp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9" creationId="{87ABF86D-8824-279C-7764-166BF65630CE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11" creationId="{70DC0B9F-C190-77A6-1101-88E681651E02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13" creationId="{C4C1E788-EEED-92A9-1EDB-7E6F0F2AA9B4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15" creationId="{4CFF603A-2D80-741D-6D2F-BFC1DAEAB007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17" creationId="{990CABBC-2869-BABE-E589-58F681017DCB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19" creationId="{D4F22230-5EB9-AF9A-4A1D-F93C42F940B1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21" creationId="{6069BEF4-C1DB-A3ED-A1FD-058BBFD951A5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23" creationId="{C820A5B2-7013-B130-E5AF-3C3CDF9EFD99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25" creationId="{DF4DEA28-DE04-0E4A-3D42-920CBDF82741}"/>
          </ac:picMkLst>
        </pc:picChg>
        <pc:picChg chg="add mod">
          <ac:chgData name="Scott Reed" userId="7ae4b69979cb5e8d" providerId="LiveId" clId="{61CA0AE8-1761-4815-885D-7B7CB4F69540}" dt="2024-02-01T15:53:58.811" v="1852" actId="1036"/>
          <ac:picMkLst>
            <pc:docMk/>
            <pc:sldMk cId="1825028945" sldId="2538"/>
            <ac:picMk id="27" creationId="{D7C80299-14F6-DEA6-DB6A-3AE3FFE75BB6}"/>
          </ac:picMkLst>
        </pc:picChg>
      </pc:sldChg>
      <pc:sldChg chg="modSp add mod ord">
        <pc:chgData name="Scott Reed" userId="7ae4b69979cb5e8d" providerId="LiveId" clId="{61CA0AE8-1761-4815-885D-7B7CB4F69540}" dt="2024-02-01T15:57:36.808" v="1878" actId="20577"/>
        <pc:sldMkLst>
          <pc:docMk/>
          <pc:sldMk cId="1661583523" sldId="2539"/>
        </pc:sldMkLst>
        <pc:spChg chg="mod">
          <ac:chgData name="Scott Reed" userId="7ae4b69979cb5e8d" providerId="LiveId" clId="{61CA0AE8-1761-4815-885D-7B7CB4F69540}" dt="2024-02-01T15:57:36.808" v="1878" actId="20577"/>
          <ac:spMkLst>
            <pc:docMk/>
            <pc:sldMk cId="1661583523" sldId="2539"/>
            <ac:spMk id="6" creationId="{D0073BF4-937D-4394-8A99-6D24F8A71B7E}"/>
          </ac:spMkLst>
        </pc:spChg>
      </pc:sldChg>
      <pc:sldChg chg="add del ord">
        <pc:chgData name="Scott Reed" userId="7ae4b69979cb5e8d" providerId="LiveId" clId="{61CA0AE8-1761-4815-885D-7B7CB4F69540}" dt="2024-02-01T15:57:04.689" v="1866" actId="47"/>
        <pc:sldMkLst>
          <pc:docMk/>
          <pc:sldMk cId="3830270499" sldId="2539"/>
        </pc:sldMkLst>
      </pc:sldChg>
      <pc:sldChg chg="modSp add mod ord">
        <pc:chgData name="Scott Reed" userId="7ae4b69979cb5e8d" providerId="LiveId" clId="{61CA0AE8-1761-4815-885D-7B7CB4F69540}" dt="2024-02-01T16:07:46.785" v="2290" actId="20577"/>
        <pc:sldMkLst>
          <pc:docMk/>
          <pc:sldMk cId="2697128433" sldId="2540"/>
        </pc:sldMkLst>
        <pc:spChg chg="mod">
          <ac:chgData name="Scott Reed" userId="7ae4b69979cb5e8d" providerId="LiveId" clId="{61CA0AE8-1761-4815-885D-7B7CB4F69540}" dt="2024-02-01T16:07:46.785" v="2290" actId="20577"/>
          <ac:spMkLst>
            <pc:docMk/>
            <pc:sldMk cId="2697128433" sldId="2540"/>
            <ac:spMk id="6" creationId="{D0073BF4-937D-4394-8A99-6D24F8A71B7E}"/>
          </ac:spMkLst>
        </pc:spChg>
      </pc:sldChg>
      <pc:sldChg chg="modSp add mod ord">
        <pc:chgData name="Scott Reed" userId="7ae4b69979cb5e8d" providerId="LiveId" clId="{61CA0AE8-1761-4815-885D-7B7CB4F69540}" dt="2024-02-01T16:01:20.291" v="2286" actId="20577"/>
        <pc:sldMkLst>
          <pc:docMk/>
          <pc:sldMk cId="1379262612" sldId="2541"/>
        </pc:sldMkLst>
        <pc:spChg chg="mod">
          <ac:chgData name="Scott Reed" userId="7ae4b69979cb5e8d" providerId="LiveId" clId="{61CA0AE8-1761-4815-885D-7B7CB4F69540}" dt="2024-02-01T16:01:20.291" v="2286" actId="20577"/>
          <ac:spMkLst>
            <pc:docMk/>
            <pc:sldMk cId="1379262612" sldId="2541"/>
            <ac:spMk id="2" creationId="{EB087370-B376-014E-BACA-25045A7B9A99}"/>
          </ac:spMkLst>
        </pc:spChg>
      </pc:sldChg>
      <pc:sldChg chg="add del">
        <pc:chgData name="Scott Reed" userId="7ae4b69979cb5e8d" providerId="LiveId" clId="{61CA0AE8-1761-4815-885D-7B7CB4F69540}" dt="2024-02-01T16:08:05.035" v="2292" actId="2696"/>
        <pc:sldMkLst>
          <pc:docMk/>
          <pc:sldMk cId="1582491306" sldId="2542"/>
        </pc:sldMkLst>
      </pc:sldChg>
      <pc:sldChg chg="addSp delSp modSp add mod">
        <pc:chgData name="Scott Reed" userId="7ae4b69979cb5e8d" providerId="LiveId" clId="{61CA0AE8-1761-4815-885D-7B7CB4F69540}" dt="2024-02-01T16:09:08.026" v="2310" actId="20577"/>
        <pc:sldMkLst>
          <pc:docMk/>
          <pc:sldMk cId="2870094486" sldId="2542"/>
        </pc:sldMkLst>
        <pc:spChg chg="add mod">
          <ac:chgData name="Scott Reed" userId="7ae4b69979cb5e8d" providerId="LiveId" clId="{61CA0AE8-1761-4815-885D-7B7CB4F69540}" dt="2024-02-01T16:09:08.026" v="2310" actId="20577"/>
          <ac:spMkLst>
            <pc:docMk/>
            <pc:sldMk cId="2870094486" sldId="2542"/>
            <ac:spMk id="2" creationId="{E314D1E4-27AE-1F77-93F8-2196C208B92E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5" creationId="{5E4F4BE1-F45A-994F-A452-FA8B97CA655F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10" creationId="{DA469B11-123B-AFE0-D684-A8D98769F36D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12" creationId="{06CB2E76-B183-7499-9872-56DCA724E828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14" creationId="{58E35847-0A88-DCAE-ABFA-61568DC39B47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16" creationId="{AE61915A-108C-10F5-D5EF-316B672AF41D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18" creationId="{562B3035-E131-55A2-29EF-ACC6D332F67E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20" creationId="{17A21498-F244-5499-5FE9-9CF84630FBB8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22" creationId="{A6D1A7CE-CD5B-705D-B0B8-0B6CD0DECBB7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24" creationId="{6C8B4016-498E-655C-F117-EBD7B45118F4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26" creationId="{584A3EC8-D04F-5011-42C1-FDB588713E76}"/>
          </ac:spMkLst>
        </pc:spChg>
        <pc:spChg chg="del">
          <ac:chgData name="Scott Reed" userId="7ae4b69979cb5e8d" providerId="LiveId" clId="{61CA0AE8-1761-4815-885D-7B7CB4F69540}" dt="2024-02-01T16:08:12.317" v="2296" actId="478"/>
          <ac:spMkLst>
            <pc:docMk/>
            <pc:sldMk cId="2870094486" sldId="2542"/>
            <ac:spMk id="28" creationId="{1C264EE4-3DB5-801D-1838-50A7175C5830}"/>
          </ac:spMkLst>
        </pc:sp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9" creationId="{87ABF86D-8824-279C-7764-166BF65630CE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11" creationId="{70DC0B9F-C190-77A6-1101-88E681651E02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13" creationId="{C4C1E788-EEED-92A9-1EDB-7E6F0F2AA9B4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15" creationId="{4CFF603A-2D80-741D-6D2F-BFC1DAEAB007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17" creationId="{990CABBC-2869-BABE-E589-58F681017DCB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19" creationId="{D4F22230-5EB9-AF9A-4A1D-F93C42F940B1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21" creationId="{6069BEF4-C1DB-A3ED-A1FD-058BBFD951A5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23" creationId="{C820A5B2-7013-B130-E5AF-3C3CDF9EFD99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25" creationId="{DF4DEA28-DE04-0E4A-3D42-920CBDF82741}"/>
          </ac:picMkLst>
        </pc:picChg>
        <pc:picChg chg="del">
          <ac:chgData name="Scott Reed" userId="7ae4b69979cb5e8d" providerId="LiveId" clId="{61CA0AE8-1761-4815-885D-7B7CB4F69540}" dt="2024-02-01T16:08:12.317" v="2296" actId="478"/>
          <ac:picMkLst>
            <pc:docMk/>
            <pc:sldMk cId="2870094486" sldId="2542"/>
            <ac:picMk id="27" creationId="{D7C80299-14F6-DEA6-DB6A-3AE3FFE75BB6}"/>
          </ac:picMkLst>
        </pc:picChg>
      </pc:sldChg>
      <pc:sldChg chg="add del">
        <pc:chgData name="Scott Reed" userId="7ae4b69979cb5e8d" providerId="LiveId" clId="{61CA0AE8-1761-4815-885D-7B7CB4F69540}" dt="2024-02-01T16:08:09.650" v="2295"/>
        <pc:sldMkLst>
          <pc:docMk/>
          <pc:sldMk cId="1826011227" sldId="2543"/>
        </pc:sldMkLst>
      </pc:sldChg>
      <pc:sldChg chg="modSp add mod">
        <pc:chgData name="Scott Reed" userId="7ae4b69979cb5e8d" providerId="LiveId" clId="{61CA0AE8-1761-4815-885D-7B7CB4F69540}" dt="2024-02-01T16:09:23.548" v="2328" actId="20577"/>
        <pc:sldMkLst>
          <pc:docMk/>
          <pc:sldMk cId="3758456937" sldId="2543"/>
        </pc:sldMkLst>
        <pc:spChg chg="mod">
          <ac:chgData name="Scott Reed" userId="7ae4b69979cb5e8d" providerId="LiveId" clId="{61CA0AE8-1761-4815-885D-7B7CB4F69540}" dt="2024-02-01T16:09:23.548" v="2328" actId="20577"/>
          <ac:spMkLst>
            <pc:docMk/>
            <pc:sldMk cId="3758456937" sldId="2543"/>
            <ac:spMk id="2" creationId="{E314D1E4-27AE-1F77-93F8-2196C208B92E}"/>
          </ac:spMkLst>
        </pc:spChg>
      </pc:sldChg>
      <pc:sldChg chg="add del">
        <pc:chgData name="Scott Reed" userId="7ae4b69979cb5e8d" providerId="LiveId" clId="{61CA0AE8-1761-4815-885D-7B7CB4F69540}" dt="2024-02-01T16:09:48.286" v="2334"/>
        <pc:sldMkLst>
          <pc:docMk/>
          <pc:sldMk cId="1117834274" sldId="2544"/>
        </pc:sldMkLst>
      </pc:sldChg>
      <pc:sldChg chg="add del">
        <pc:chgData name="Scott Reed" userId="7ae4b69979cb5e8d" providerId="LiveId" clId="{61CA0AE8-1761-4815-885D-7B7CB4F69540}" dt="2024-02-01T16:09:38.010" v="2330"/>
        <pc:sldMkLst>
          <pc:docMk/>
          <pc:sldMk cId="1311948895" sldId="2544"/>
        </pc:sldMkLst>
      </pc:sldChg>
      <pc:sldChg chg="add del">
        <pc:chgData name="Scott Reed" userId="7ae4b69979cb5e8d" providerId="LiveId" clId="{61CA0AE8-1761-4815-885D-7B7CB4F69540}" dt="2024-02-01T16:09:44.082" v="2332"/>
        <pc:sldMkLst>
          <pc:docMk/>
          <pc:sldMk cId="1326785686" sldId="2544"/>
        </pc:sldMkLst>
      </pc:sldChg>
      <pc:sldChg chg="add ord">
        <pc:chgData name="Scott Reed" userId="7ae4b69979cb5e8d" providerId="LiveId" clId="{61CA0AE8-1761-4815-885D-7B7CB4F69540}" dt="2024-02-01T16:09:53.241" v="2337"/>
        <pc:sldMkLst>
          <pc:docMk/>
          <pc:sldMk cId="3480951682" sldId="2544"/>
        </pc:sldMkLst>
      </pc:sldChg>
      <pc:sldMasterChg chg="new del mod addSldLayout delSldLayout">
        <pc:chgData name="Scott Reed" userId="7ae4b69979cb5e8d" providerId="LiveId" clId="{61CA0AE8-1761-4815-885D-7B7CB4F69540}" dt="2024-02-01T15:07:36.238" v="162" actId="6938"/>
        <pc:sldMasterMkLst>
          <pc:docMk/>
          <pc:sldMasterMk cId="2494816854" sldId="2147483741"/>
        </pc:sldMasterMkLst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4132150369" sldId="2147483742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3748536491" sldId="2147483743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976935923" sldId="2147483744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3507820772" sldId="2147483745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943310589" sldId="2147483746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44518007" sldId="2147483747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4109649282" sldId="2147483748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3956881480" sldId="2147483749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3674024966" sldId="2147483750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1012670968" sldId="2147483751"/>
          </pc:sldLayoutMkLst>
        </pc:sldLayoutChg>
        <pc:sldLayoutChg chg="new del replId">
          <pc:chgData name="Scott Reed" userId="7ae4b69979cb5e8d" providerId="LiveId" clId="{61CA0AE8-1761-4815-885D-7B7CB4F69540}" dt="2024-02-01T15:07:36.238" v="162" actId="6938"/>
          <pc:sldLayoutMkLst>
            <pc:docMk/>
            <pc:sldMasterMk cId="2494816854" sldId="2147483741"/>
            <pc:sldLayoutMk cId="3900508297" sldId="2147483752"/>
          </pc:sldLayoutMkLst>
        </pc:sldLayoutChg>
      </pc:sldMasterChg>
    </pc:docChg>
  </pc:docChgLst>
  <pc:docChgLst>
    <pc:chgData name="Scott Reed" userId="7ae4b69979cb5e8d" providerId="LiveId" clId="{FC5A26CB-DAA8-4C4E-8A94-5FBA3900DB3D}"/>
    <pc:docChg chg="undo redo custSel addSld delSld modSld sldOrd modMainMaster modSection modShowInfo">
      <pc:chgData name="Scott Reed" userId="7ae4b69979cb5e8d" providerId="LiveId" clId="{FC5A26CB-DAA8-4C4E-8A94-5FBA3900DB3D}" dt="2024-03-13T16:11:48.717" v="7500" actId="2696"/>
      <pc:docMkLst>
        <pc:docMk/>
      </pc:docMkLst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387742173" sldId="31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464765333" sldId="31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044205574" sldId="324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50518855" sldId="328"/>
        </pc:sldMkLst>
      </pc:sldChg>
      <pc:sldChg chg="addSp delSp modSp mod">
        <pc:chgData name="Scott Reed" userId="7ae4b69979cb5e8d" providerId="LiveId" clId="{FC5A26CB-DAA8-4C4E-8A94-5FBA3900DB3D}" dt="2024-03-13T11:44:39.651" v="7339" actId="1076"/>
        <pc:sldMkLst>
          <pc:docMk/>
          <pc:sldMk cId="79479257" sldId="351"/>
        </pc:sldMkLst>
        <pc:spChg chg="add del mod">
          <ac:chgData name="Scott Reed" userId="7ae4b69979cb5e8d" providerId="LiveId" clId="{FC5A26CB-DAA8-4C4E-8A94-5FBA3900DB3D}" dt="2024-03-13T11:44:05.103" v="7330" actId="478"/>
          <ac:spMkLst>
            <pc:docMk/>
            <pc:sldMk cId="79479257" sldId="351"/>
            <ac:spMk id="3" creationId="{9E969F84-6FF7-E541-5ADA-893D4CEA4F78}"/>
          </ac:spMkLst>
        </pc:spChg>
        <pc:spChg chg="add mod">
          <ac:chgData name="Scott Reed" userId="7ae4b69979cb5e8d" providerId="LiveId" clId="{FC5A26CB-DAA8-4C4E-8A94-5FBA3900DB3D}" dt="2024-03-13T11:43:47.880" v="7326"/>
          <ac:spMkLst>
            <pc:docMk/>
            <pc:sldMk cId="79479257" sldId="351"/>
            <ac:spMk id="4" creationId="{53F5BED1-E31A-941A-1635-8B9FE161A3D8}"/>
          </ac:spMkLst>
        </pc:spChg>
        <pc:spChg chg="mod">
          <ac:chgData name="Scott Reed" userId="7ae4b69979cb5e8d" providerId="LiveId" clId="{FC5A26CB-DAA8-4C4E-8A94-5FBA3900DB3D}" dt="2024-03-06T10:37:45.812" v="36" actId="20577"/>
          <ac:spMkLst>
            <pc:docMk/>
            <pc:sldMk cId="79479257" sldId="351"/>
            <ac:spMk id="6" creationId="{2E68BC62-E33B-4D4B-BBAC-40919DEAC1D0}"/>
          </ac:spMkLst>
        </pc:spChg>
        <pc:spChg chg="add mod">
          <ac:chgData name="Scott Reed" userId="7ae4b69979cb5e8d" providerId="LiveId" clId="{FC5A26CB-DAA8-4C4E-8A94-5FBA3900DB3D}" dt="2024-03-13T11:44:39.651" v="7339" actId="1076"/>
          <ac:spMkLst>
            <pc:docMk/>
            <pc:sldMk cId="79479257" sldId="351"/>
            <ac:spMk id="7" creationId="{4BC151E3-F346-CBE5-9476-D2A672640799}"/>
          </ac:spMkLst>
        </pc:spChg>
        <pc:spChg chg="del">
          <ac:chgData name="Scott Reed" userId="7ae4b69979cb5e8d" providerId="LiveId" clId="{FC5A26CB-DAA8-4C4E-8A94-5FBA3900DB3D}" dt="2024-03-06T10:37:17.039" v="16" actId="478"/>
          <ac:spMkLst>
            <pc:docMk/>
            <pc:sldMk cId="79479257" sldId="351"/>
            <ac:spMk id="7" creationId="{CC9E6ED4-0AAA-4938-94A0-7F0DA5C4F18E}"/>
          </ac:spMkLst>
        </pc:spChg>
      </pc:sldChg>
      <pc:sldChg chg="addSp delSp modSp mod">
        <pc:chgData name="Scott Reed" userId="7ae4b69979cb5e8d" providerId="LiveId" clId="{FC5A26CB-DAA8-4C4E-8A94-5FBA3900DB3D}" dt="2024-03-13T11:48:48.435" v="7372" actId="1076"/>
        <pc:sldMkLst>
          <pc:docMk/>
          <pc:sldMk cId="167363784" sldId="356"/>
        </pc:sldMkLst>
        <pc:spChg chg="mod">
          <ac:chgData name="Scott Reed" userId="7ae4b69979cb5e8d" providerId="LiveId" clId="{FC5A26CB-DAA8-4C4E-8A94-5FBA3900DB3D}" dt="2024-03-06T10:37:01.714" v="15" actId="20577"/>
          <ac:spMkLst>
            <pc:docMk/>
            <pc:sldMk cId="167363784" sldId="356"/>
            <ac:spMk id="2" creationId="{7E22F8B1-0CA3-4141-8D5E-EFAD1ADB566F}"/>
          </ac:spMkLst>
        </pc:spChg>
        <pc:spChg chg="add del mod">
          <ac:chgData name="Scott Reed" userId="7ae4b69979cb5e8d" providerId="LiveId" clId="{FC5A26CB-DAA8-4C4E-8A94-5FBA3900DB3D}" dt="2024-03-13T11:44:58.376" v="7345" actId="478"/>
          <ac:spMkLst>
            <pc:docMk/>
            <pc:sldMk cId="167363784" sldId="356"/>
            <ac:spMk id="3" creationId="{9072D521-C958-76C2-B53D-E5700AD83ED1}"/>
          </ac:spMkLst>
        </pc:spChg>
        <pc:spChg chg="del mod">
          <ac:chgData name="Scott Reed" userId="7ae4b69979cb5e8d" providerId="LiveId" clId="{FC5A26CB-DAA8-4C4E-8A94-5FBA3900DB3D}" dt="2024-03-13T11:43:16.793" v="7291" actId="478"/>
          <ac:spMkLst>
            <pc:docMk/>
            <pc:sldMk cId="167363784" sldId="356"/>
            <ac:spMk id="6" creationId="{F0AFE415-40F4-4A4D-A4C3-4B2A8EDA0C2D}"/>
          </ac:spMkLst>
        </pc:spChg>
        <pc:spChg chg="mod">
          <ac:chgData name="Scott Reed" userId="7ae4b69979cb5e8d" providerId="LiveId" clId="{FC5A26CB-DAA8-4C4E-8A94-5FBA3900DB3D}" dt="2024-03-13T11:45:14.046" v="7346" actId="20577"/>
          <ac:spMkLst>
            <pc:docMk/>
            <pc:sldMk cId="167363784" sldId="356"/>
            <ac:spMk id="16" creationId="{294E4C08-3ECE-552C-3837-DFA5060A97BB}"/>
          </ac:spMkLst>
        </pc:spChg>
        <pc:picChg chg="add mod modCrop">
          <ac:chgData name="Scott Reed" userId="7ae4b69979cb5e8d" providerId="LiveId" clId="{FC5A26CB-DAA8-4C4E-8A94-5FBA3900DB3D}" dt="2024-03-13T11:48:48.435" v="7372" actId="1076"/>
          <ac:picMkLst>
            <pc:docMk/>
            <pc:sldMk cId="167363784" sldId="356"/>
            <ac:picMk id="5" creationId="{B7F238AA-9EA7-F3AE-C556-65C7E86424BB}"/>
          </ac:picMkLst>
        </pc:picChg>
        <pc:picChg chg="mod">
          <ac:chgData name="Scott Reed" userId="7ae4b69979cb5e8d" providerId="LiveId" clId="{FC5A26CB-DAA8-4C4E-8A94-5FBA3900DB3D}" dt="2024-03-06T10:36:38.500" v="2" actId="1076"/>
          <ac:picMkLst>
            <pc:docMk/>
            <pc:sldMk cId="167363784" sldId="356"/>
            <ac:picMk id="15" creationId="{99B931F7-0C57-AA8A-DEAB-326CEB68D52D}"/>
          </ac:picMkLst>
        </pc:picChg>
        <pc:picChg chg="mod">
          <ac:chgData name="Scott Reed" userId="7ae4b69979cb5e8d" providerId="LiveId" clId="{FC5A26CB-DAA8-4C4E-8A94-5FBA3900DB3D}" dt="2024-03-13T11:48:25.484" v="7362" actId="1076"/>
          <ac:picMkLst>
            <pc:docMk/>
            <pc:sldMk cId="167363784" sldId="356"/>
            <ac:picMk id="17" creationId="{D05FFFD7-D545-4EBD-89D9-BA13BB47F969}"/>
          </ac:picMkLst>
        </pc:picChg>
      </pc:sldChg>
      <pc:sldChg chg="delSp modSp mod">
        <pc:chgData name="Scott Reed" userId="7ae4b69979cb5e8d" providerId="LiveId" clId="{FC5A26CB-DAA8-4C4E-8A94-5FBA3900DB3D}" dt="2024-03-13T10:28:38.974" v="6620" actId="478"/>
        <pc:sldMkLst>
          <pc:docMk/>
          <pc:sldMk cId="1127267407" sldId="357"/>
        </pc:sldMkLst>
        <pc:spChg chg="del mod">
          <ac:chgData name="Scott Reed" userId="7ae4b69979cb5e8d" providerId="LiveId" clId="{FC5A26CB-DAA8-4C4E-8A94-5FBA3900DB3D}" dt="2024-03-13T10:28:38.974" v="6620" actId="478"/>
          <ac:spMkLst>
            <pc:docMk/>
            <pc:sldMk cId="1127267407" sldId="357"/>
            <ac:spMk id="2" creationId="{B6126507-2303-FB4D-A954-16ED66E448D2}"/>
          </ac:spMkLst>
        </pc:spChg>
        <pc:spChg chg="del mod">
          <ac:chgData name="Scott Reed" userId="7ae4b69979cb5e8d" providerId="LiveId" clId="{FC5A26CB-DAA8-4C4E-8A94-5FBA3900DB3D}" dt="2024-03-09T16:21:28.434" v="5510" actId="21"/>
          <ac:spMkLst>
            <pc:docMk/>
            <pc:sldMk cId="1127267407" sldId="357"/>
            <ac:spMk id="10" creationId="{3B749163-3D06-AC4E-9930-8F298201BB17}"/>
          </ac:spMkLst>
        </pc:spChg>
      </pc:sldChg>
      <pc:sldChg chg="addSp modSp mod">
        <pc:chgData name="Scott Reed" userId="7ae4b69979cb5e8d" providerId="LiveId" clId="{FC5A26CB-DAA8-4C4E-8A94-5FBA3900DB3D}" dt="2024-03-08T14:20:29.101" v="1242" actId="255"/>
        <pc:sldMkLst>
          <pc:docMk/>
          <pc:sldMk cId="308459460" sldId="359"/>
        </pc:sldMkLst>
        <pc:spChg chg="add mod">
          <ac:chgData name="Scott Reed" userId="7ae4b69979cb5e8d" providerId="LiveId" clId="{FC5A26CB-DAA8-4C4E-8A94-5FBA3900DB3D}" dt="2024-03-06T11:19:42.975" v="181"/>
          <ac:spMkLst>
            <pc:docMk/>
            <pc:sldMk cId="308459460" sldId="359"/>
            <ac:spMk id="3" creationId="{D57F10E8-013E-331E-B4A7-EE0DA393F494}"/>
          </ac:spMkLst>
        </pc:spChg>
        <pc:spChg chg="add mod">
          <ac:chgData name="Scott Reed" userId="7ae4b69979cb5e8d" providerId="LiveId" clId="{FC5A26CB-DAA8-4C4E-8A94-5FBA3900DB3D}" dt="2024-03-06T11:19:55.101" v="183"/>
          <ac:spMkLst>
            <pc:docMk/>
            <pc:sldMk cId="308459460" sldId="359"/>
            <ac:spMk id="4" creationId="{9DF118D9-95BC-BA84-410C-07DAA5581A10}"/>
          </ac:spMkLst>
        </pc:spChg>
        <pc:spChg chg="mod">
          <ac:chgData name="Scott Reed" userId="7ae4b69979cb5e8d" providerId="LiveId" clId="{FC5A26CB-DAA8-4C4E-8A94-5FBA3900DB3D}" dt="2024-03-08T14:20:29.101" v="1242" actId="255"/>
          <ac:spMkLst>
            <pc:docMk/>
            <pc:sldMk cId="308459460" sldId="359"/>
            <ac:spMk id="6" creationId="{458AC342-99D3-4EF5-865B-C0B98FFE47EF}"/>
          </ac:spMkLst>
        </pc:spChg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548627152" sldId="362"/>
        </pc:sldMkLst>
      </pc:sldChg>
      <pc:sldChg chg="modSp mod modClrScheme chgLayout">
        <pc:chgData name="Scott Reed" userId="7ae4b69979cb5e8d" providerId="LiveId" clId="{FC5A26CB-DAA8-4C4E-8A94-5FBA3900DB3D}" dt="2024-03-09T10:52:39.427" v="5121" actId="700"/>
        <pc:sldMkLst>
          <pc:docMk/>
          <pc:sldMk cId="2576578125" sldId="363"/>
        </pc:sldMkLst>
        <pc:spChg chg="mod ord">
          <ac:chgData name="Scott Reed" userId="7ae4b69979cb5e8d" providerId="LiveId" clId="{FC5A26CB-DAA8-4C4E-8A94-5FBA3900DB3D}" dt="2024-03-09T10:52:39.427" v="5121" actId="700"/>
          <ac:spMkLst>
            <pc:docMk/>
            <pc:sldMk cId="2576578125" sldId="363"/>
            <ac:spMk id="2" creationId="{4E6AD951-0BE1-0942-ABDF-5B397264FE0B}"/>
          </ac:spMkLst>
        </pc:spChg>
        <pc:spChg chg="mod ord">
          <ac:chgData name="Scott Reed" userId="7ae4b69979cb5e8d" providerId="LiveId" clId="{FC5A26CB-DAA8-4C4E-8A94-5FBA3900DB3D}" dt="2024-03-09T10:52:39.427" v="5121" actId="700"/>
          <ac:spMkLst>
            <pc:docMk/>
            <pc:sldMk cId="2576578125" sldId="363"/>
            <ac:spMk id="3" creationId="{5744933A-A814-2047-9263-FA335B18992F}"/>
          </ac:spMkLst>
        </pc:spChg>
      </pc:sldChg>
      <pc:sldChg chg="addSp delSp modSp mod">
        <pc:chgData name="Scott Reed" userId="7ae4b69979cb5e8d" providerId="LiveId" clId="{FC5A26CB-DAA8-4C4E-8A94-5FBA3900DB3D}" dt="2024-03-13T11:44:47.337" v="7342"/>
        <pc:sldMkLst>
          <pc:docMk/>
          <pc:sldMk cId="4120456265" sldId="370"/>
        </pc:sldMkLst>
        <pc:spChg chg="add mod">
          <ac:chgData name="Scott Reed" userId="7ae4b69979cb5e8d" providerId="LiveId" clId="{FC5A26CB-DAA8-4C4E-8A94-5FBA3900DB3D}" dt="2024-03-13T11:44:47.337" v="7342"/>
          <ac:spMkLst>
            <pc:docMk/>
            <pc:sldMk cId="4120456265" sldId="370"/>
            <ac:spMk id="3" creationId="{EACBDEAB-080E-2AD0-EF66-F83F98697694}"/>
          </ac:spMkLst>
        </pc:spChg>
        <pc:spChg chg="mod">
          <ac:chgData name="Scott Reed" userId="7ae4b69979cb5e8d" providerId="LiveId" clId="{FC5A26CB-DAA8-4C4E-8A94-5FBA3900DB3D}" dt="2024-03-13T10:40:26.880" v="7082" actId="20577"/>
          <ac:spMkLst>
            <pc:docMk/>
            <pc:sldMk cId="4120456265" sldId="370"/>
            <ac:spMk id="6" creationId="{2E68BC62-E33B-4D4B-BBAC-40919DEAC1D0}"/>
          </ac:spMkLst>
        </pc:spChg>
        <pc:spChg chg="add del mod">
          <ac:chgData name="Scott Reed" userId="7ae4b69979cb5e8d" providerId="LiveId" clId="{FC5A26CB-DAA8-4C4E-8A94-5FBA3900DB3D}" dt="2024-03-13T11:44:46.909" v="7341" actId="478"/>
          <ac:spMkLst>
            <pc:docMk/>
            <pc:sldMk cId="4120456265" sldId="370"/>
            <ac:spMk id="9" creationId="{F7CA60FC-51E0-49A8-B0B2-C7C867601466}"/>
          </ac:spMkLst>
        </pc:spChg>
        <pc:spChg chg="mod">
          <ac:chgData name="Scott Reed" userId="7ae4b69979cb5e8d" providerId="LiveId" clId="{FC5A26CB-DAA8-4C4E-8A94-5FBA3900DB3D}" dt="2024-03-06T10:39:08.243" v="39" actId="20577"/>
          <ac:spMkLst>
            <pc:docMk/>
            <pc:sldMk cId="4120456265" sldId="370"/>
            <ac:spMk id="19" creationId="{09CEBCAD-B01A-EC51-EF31-981C6E826CAB}"/>
          </ac:spMkLst>
        </pc:spChg>
      </pc:sldChg>
      <pc:sldChg chg="addSp modSp mod">
        <pc:chgData name="Scott Reed" userId="7ae4b69979cb5e8d" providerId="LiveId" clId="{FC5A26CB-DAA8-4C4E-8A94-5FBA3900DB3D}" dt="2024-03-13T10:39:55.644" v="7077" actId="20577"/>
        <pc:sldMkLst>
          <pc:docMk/>
          <pc:sldMk cId="1987053213" sldId="371"/>
        </pc:sldMkLst>
        <pc:spChg chg="add mod">
          <ac:chgData name="Scott Reed" userId="7ae4b69979cb5e8d" providerId="LiveId" clId="{FC5A26CB-DAA8-4C4E-8A94-5FBA3900DB3D}" dt="2024-03-09T11:03:45.224" v="5492"/>
          <ac:spMkLst>
            <pc:docMk/>
            <pc:sldMk cId="1987053213" sldId="371"/>
            <ac:spMk id="3" creationId="{A7AC5E3C-C5F7-1314-78CD-FD063594C23C}"/>
          </ac:spMkLst>
        </pc:spChg>
        <pc:spChg chg="mod">
          <ac:chgData name="Scott Reed" userId="7ae4b69979cb5e8d" providerId="LiveId" clId="{FC5A26CB-DAA8-4C4E-8A94-5FBA3900DB3D}" dt="2024-03-13T10:39:55.644" v="7077" actId="20577"/>
          <ac:spMkLst>
            <pc:docMk/>
            <pc:sldMk cId="1987053213" sldId="371"/>
            <ac:spMk id="6" creationId="{2E68BC62-E33B-4D4B-BBAC-40919DEAC1D0}"/>
          </ac:spMkLst>
        </pc:spChg>
      </pc:sldChg>
      <pc:sldChg chg="addSp delSp modSp del mod modShow">
        <pc:chgData name="Scott Reed" userId="7ae4b69979cb5e8d" providerId="LiveId" clId="{FC5A26CB-DAA8-4C4E-8A94-5FBA3900DB3D}" dt="2024-03-13T16:11:23.013" v="7499" actId="2696"/>
        <pc:sldMkLst>
          <pc:docMk/>
          <pc:sldMk cId="3181304036" sldId="372"/>
        </pc:sldMkLst>
        <pc:spChg chg="add mod">
          <ac:chgData name="Scott Reed" userId="7ae4b69979cb5e8d" providerId="LiveId" clId="{FC5A26CB-DAA8-4C4E-8A94-5FBA3900DB3D}" dt="2024-03-13T11:44:51.608" v="7344"/>
          <ac:spMkLst>
            <pc:docMk/>
            <pc:sldMk cId="3181304036" sldId="372"/>
            <ac:spMk id="3" creationId="{BB598DBC-CA62-C7F6-0E41-ABE09412EFB8}"/>
          </ac:spMkLst>
        </pc:spChg>
        <pc:spChg chg="mod">
          <ac:chgData name="Scott Reed" userId="7ae4b69979cb5e8d" providerId="LiveId" clId="{FC5A26CB-DAA8-4C4E-8A94-5FBA3900DB3D}" dt="2024-03-06T10:43:58.333" v="132" actId="207"/>
          <ac:spMkLst>
            <pc:docMk/>
            <pc:sldMk cId="3181304036" sldId="372"/>
            <ac:spMk id="6" creationId="{2E68BC62-E33B-4D4B-BBAC-40919DEAC1D0}"/>
          </ac:spMkLst>
        </pc:spChg>
        <pc:spChg chg="del">
          <ac:chgData name="Scott Reed" userId="7ae4b69979cb5e8d" providerId="LiveId" clId="{FC5A26CB-DAA8-4C4E-8A94-5FBA3900DB3D}" dt="2024-03-13T11:44:51.281" v="7343" actId="478"/>
          <ac:spMkLst>
            <pc:docMk/>
            <pc:sldMk cId="3181304036" sldId="372"/>
            <ac:spMk id="8" creationId="{538FE0EC-8297-46D8-B630-32001B2F9EE4}"/>
          </ac:spMkLst>
        </pc:spChg>
      </pc:sldChg>
      <pc:sldChg chg="modSp">
        <pc:chgData name="Scott Reed" userId="7ae4b69979cb5e8d" providerId="LiveId" clId="{FC5A26CB-DAA8-4C4E-8A94-5FBA3900DB3D}" dt="2024-03-08T14:18:21.985" v="1224" actId="20577"/>
        <pc:sldMkLst>
          <pc:docMk/>
          <pc:sldMk cId="588094649" sldId="2474"/>
        </pc:sldMkLst>
        <pc:spChg chg="mod">
          <ac:chgData name="Scott Reed" userId="7ae4b69979cb5e8d" providerId="LiveId" clId="{FC5A26CB-DAA8-4C4E-8A94-5FBA3900DB3D}" dt="2024-03-08T14:18:21.985" v="1224" actId="20577"/>
          <ac:spMkLst>
            <pc:docMk/>
            <pc:sldMk cId="588094649" sldId="2474"/>
            <ac:spMk id="38" creationId="{9CC018AE-D4B3-F611-F6FB-FDEFE3D98CCF}"/>
          </ac:spMkLst>
        </pc:spChg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58824020" sldId="247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684090489" sldId="247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688762546" sldId="247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542966534" sldId="2479"/>
        </pc:sldMkLst>
      </pc:sldChg>
      <pc:sldChg chg="modSp del mod">
        <pc:chgData name="Scott Reed" userId="7ae4b69979cb5e8d" providerId="LiveId" clId="{FC5A26CB-DAA8-4C4E-8A94-5FBA3900DB3D}" dt="2024-03-09T10:52:12.929" v="5120" actId="47"/>
        <pc:sldMkLst>
          <pc:docMk/>
          <pc:sldMk cId="2628725680" sldId="2480"/>
        </pc:sldMkLst>
        <pc:spChg chg="mod">
          <ac:chgData name="Scott Reed" userId="7ae4b69979cb5e8d" providerId="LiveId" clId="{FC5A26CB-DAA8-4C4E-8A94-5FBA3900DB3D}" dt="2024-03-09T09:29:48.879" v="2640" actId="20577"/>
          <ac:spMkLst>
            <pc:docMk/>
            <pc:sldMk cId="2628725680" sldId="2480"/>
            <ac:spMk id="6" creationId="{EAF590F7-0E0B-4E55-94E7-F74358955C0C}"/>
          </ac:spMkLst>
        </pc:spChg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476811597" sldId="2481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32992860" sldId="2482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936865632" sldId="2483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655663377" sldId="2484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337301055" sldId="248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267902580" sldId="248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918091492" sldId="248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538252022" sldId="248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034406065" sldId="2489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418897115" sldId="2490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131623211" sldId="249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820179331" sldId="249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207466428" sldId="249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355475097" sldId="249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40560403" sldId="2500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227156255" sldId="2502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958002863" sldId="2504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958577461" sldId="250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69271276" sldId="250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851863767" sldId="250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646179989" sldId="2511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837346395" sldId="2512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764320825" sldId="2513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394620726" sldId="251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964057713" sldId="251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519203684" sldId="251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253640203" sldId="251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051418772" sldId="2519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722407435" sldId="2520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814027769" sldId="2523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84519843" sldId="252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557468448" sldId="252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896166232" sldId="2527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136725390" sldId="2528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753481203" sldId="2529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990358400" sldId="2531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1131922799" sldId="2532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448377887" sldId="2533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3486024190" sldId="2535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4269780216" sldId="2536"/>
        </pc:sldMkLst>
      </pc:sldChg>
      <pc:sldChg chg="del">
        <pc:chgData name="Scott Reed" userId="7ae4b69979cb5e8d" providerId="LiveId" clId="{FC5A26CB-DAA8-4C4E-8A94-5FBA3900DB3D}" dt="2024-03-09T10:52:12.929" v="5120" actId="47"/>
        <pc:sldMkLst>
          <pc:docMk/>
          <pc:sldMk cId="2243245960" sldId="2537"/>
        </pc:sldMkLst>
      </pc:sldChg>
      <pc:sldChg chg="addSp delSp modSp mod">
        <pc:chgData name="Scott Reed" userId="7ae4b69979cb5e8d" providerId="LiveId" clId="{FC5A26CB-DAA8-4C4E-8A94-5FBA3900DB3D}" dt="2024-03-09T11:04:09.269" v="5508" actId="1035"/>
        <pc:sldMkLst>
          <pc:docMk/>
          <pc:sldMk cId="1825028945" sldId="2538"/>
        </pc:sldMkLst>
        <pc:spChg chg="add mod">
          <ac:chgData name="Scott Reed" userId="7ae4b69979cb5e8d" providerId="LiveId" clId="{FC5A26CB-DAA8-4C4E-8A94-5FBA3900DB3D}" dt="2024-03-06T11:17:50.250" v="154"/>
          <ac:spMkLst>
            <pc:docMk/>
            <pc:sldMk cId="1825028945" sldId="2538"/>
            <ac:spMk id="2" creationId="{09E0A7F6-C3DD-228D-0144-4CB9AE96CA82}"/>
          </ac:spMkLst>
        </pc:spChg>
        <pc:spChg chg="add mod">
          <ac:chgData name="Scott Reed" userId="7ae4b69979cb5e8d" providerId="LiveId" clId="{FC5A26CB-DAA8-4C4E-8A94-5FBA3900DB3D}" dt="2024-03-09T11:03:57.742" v="5493"/>
          <ac:spMkLst>
            <pc:docMk/>
            <pc:sldMk cId="1825028945" sldId="2538"/>
            <ac:spMk id="2" creationId="{B9AC3CAC-DCDB-28E9-1B32-99BEA1A45D56}"/>
          </ac:spMkLst>
        </pc:spChg>
        <pc:spChg chg="add del mod">
          <ac:chgData name="Scott Reed" userId="7ae4b69979cb5e8d" providerId="LiveId" clId="{FC5A26CB-DAA8-4C4E-8A94-5FBA3900DB3D}" dt="2024-03-06T11:18:35.440" v="168" actId="478"/>
          <ac:spMkLst>
            <pc:docMk/>
            <pc:sldMk cId="1825028945" sldId="2538"/>
            <ac:spMk id="3" creationId="{91E41F47-9A34-0327-C1B8-02EB60B998BD}"/>
          </ac:spMkLst>
        </pc:spChg>
        <pc:spChg chg="add del mod">
          <ac:chgData name="Scott Reed" userId="7ae4b69979cb5e8d" providerId="LiveId" clId="{FC5A26CB-DAA8-4C4E-8A94-5FBA3900DB3D}" dt="2024-03-06T11:21:14.244" v="190" actId="478"/>
          <ac:spMkLst>
            <pc:docMk/>
            <pc:sldMk cId="1825028945" sldId="2538"/>
            <ac:spMk id="4" creationId="{C28A4D62-FEAA-6056-8BC0-CBC824673F92}"/>
          </ac:spMkLst>
        </pc:spChg>
        <pc:spChg chg="add mod">
          <ac:chgData name="Scott Reed" userId="7ae4b69979cb5e8d" providerId="LiveId" clId="{FC5A26CB-DAA8-4C4E-8A94-5FBA3900DB3D}" dt="2024-03-06T11:21:01.237" v="187"/>
          <ac:spMkLst>
            <pc:docMk/>
            <pc:sldMk cId="1825028945" sldId="2538"/>
            <ac:spMk id="6" creationId="{979BF864-44CF-C76B-8F7C-EE4907487418}"/>
          </ac:spMkLst>
        </pc:spChg>
        <pc:spChg chg="add mod">
          <ac:chgData name="Scott Reed" userId="7ae4b69979cb5e8d" providerId="LiveId" clId="{FC5A26CB-DAA8-4C4E-8A94-5FBA3900DB3D}" dt="2024-03-06T11:24:08.830" v="253" actId="20577"/>
          <ac:spMkLst>
            <pc:docMk/>
            <pc:sldMk cId="1825028945" sldId="2538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8" creationId="{EB644794-461A-894C-DD39-38C6909F1DA0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10" creationId="{DA469B11-123B-AFE0-D684-A8D98769F36D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12" creationId="{06CB2E76-B183-7499-9872-56DCA724E828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14" creationId="{58E35847-0A88-DCAE-ABFA-61568DC39B47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16" creationId="{AE61915A-108C-10F5-D5EF-316B672AF41D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18" creationId="{562B3035-E131-55A2-29EF-ACC6D332F67E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20" creationId="{17A21498-F244-5499-5FE9-9CF84630FBB8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22" creationId="{A6D1A7CE-CD5B-705D-B0B8-0B6CD0DECBB7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24" creationId="{6C8B4016-498E-655C-F117-EBD7B45118F4}"/>
          </ac:spMkLst>
        </pc:spChg>
        <pc:spChg chg="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26" creationId="{584A3EC8-D04F-5011-42C1-FDB588713E76}"/>
          </ac:spMkLst>
        </pc:spChg>
        <pc:spChg chg="mod">
          <ac:chgData name="Scott Reed" userId="7ae4b69979cb5e8d" providerId="LiveId" clId="{FC5A26CB-DAA8-4C4E-8A94-5FBA3900DB3D}" dt="2024-03-06T11:33:26.171" v="429" actId="1076"/>
          <ac:spMkLst>
            <pc:docMk/>
            <pc:sldMk cId="1825028945" sldId="2538"/>
            <ac:spMk id="28" creationId="{1C264EE4-3DB5-801D-1838-50A7175C5830}"/>
          </ac:spMkLst>
        </pc:spChg>
        <pc:spChg chg="add 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29" creationId="{67F0C0A5-5A54-6321-4209-D1B042E1D041}"/>
          </ac:spMkLst>
        </pc:spChg>
        <pc:spChg chg="add mod">
          <ac:chgData name="Scott Reed" userId="7ae4b69979cb5e8d" providerId="LiveId" clId="{FC5A26CB-DAA8-4C4E-8A94-5FBA3900DB3D}" dt="2024-03-09T11:04:09.269" v="5508" actId="1035"/>
          <ac:spMkLst>
            <pc:docMk/>
            <pc:sldMk cId="1825028945" sldId="2538"/>
            <ac:spMk id="30" creationId="{08801EC8-B854-C72C-7316-417180388C5A}"/>
          </ac:spMkLst>
        </pc:sp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9" creationId="{87ABF86D-8824-279C-7764-166BF65630CE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11" creationId="{70DC0B9F-C190-77A6-1101-88E681651E02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13" creationId="{C4C1E788-EEED-92A9-1EDB-7E6F0F2AA9B4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15" creationId="{4CFF603A-2D80-741D-6D2F-BFC1DAEAB007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17" creationId="{990CABBC-2869-BABE-E589-58F681017DCB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19" creationId="{D4F22230-5EB9-AF9A-4A1D-F93C42F940B1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21" creationId="{6069BEF4-C1DB-A3ED-A1FD-058BBFD951A5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23" creationId="{C820A5B2-7013-B130-E5AF-3C3CDF9EFD99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25" creationId="{DF4DEA28-DE04-0E4A-3D42-920CBDF82741}"/>
          </ac:picMkLst>
        </pc:picChg>
        <pc:picChg chg="mod">
          <ac:chgData name="Scott Reed" userId="7ae4b69979cb5e8d" providerId="LiveId" clId="{FC5A26CB-DAA8-4C4E-8A94-5FBA3900DB3D}" dt="2024-03-09T11:04:09.269" v="5508" actId="1035"/>
          <ac:picMkLst>
            <pc:docMk/>
            <pc:sldMk cId="1825028945" sldId="2538"/>
            <ac:picMk id="27" creationId="{D7C80299-14F6-DEA6-DB6A-3AE3FFE75BB6}"/>
          </ac:picMkLst>
        </pc:picChg>
        <pc:picChg chg="add mod">
          <ac:chgData name="Scott Reed" userId="7ae4b69979cb5e8d" providerId="LiveId" clId="{FC5A26CB-DAA8-4C4E-8A94-5FBA3900DB3D}" dt="2024-03-06T11:21:57.280" v="219" actId="1076"/>
          <ac:picMkLst>
            <pc:docMk/>
            <pc:sldMk cId="1825028945" sldId="2538"/>
            <ac:picMk id="2050" creationId="{419A71B0-7E59-728D-AC34-22A9A18749B2}"/>
          </ac:picMkLst>
        </pc:picChg>
        <pc:cxnChg chg="add mod">
          <ac:chgData name="Scott Reed" userId="7ae4b69979cb5e8d" providerId="LiveId" clId="{FC5A26CB-DAA8-4C4E-8A94-5FBA3900DB3D}" dt="2024-03-09T11:04:09.269" v="5508" actId="1035"/>
          <ac:cxnSpMkLst>
            <pc:docMk/>
            <pc:sldMk cId="1825028945" sldId="2538"/>
            <ac:cxnSpMk id="32" creationId="{10016F80-25F8-1956-2D11-C0D936D9CBA5}"/>
          </ac:cxnSpMkLst>
        </pc:cxnChg>
        <pc:cxnChg chg="add mod">
          <ac:chgData name="Scott Reed" userId="7ae4b69979cb5e8d" providerId="LiveId" clId="{FC5A26CB-DAA8-4C4E-8A94-5FBA3900DB3D}" dt="2024-03-09T11:04:09.269" v="5508" actId="1035"/>
          <ac:cxnSpMkLst>
            <pc:docMk/>
            <pc:sldMk cId="1825028945" sldId="2538"/>
            <ac:cxnSpMk id="34" creationId="{ADDE635F-3F6E-5A68-71F6-10CD090BAB75}"/>
          </ac:cxnSpMkLst>
        </pc:cxnChg>
      </pc:sldChg>
      <pc:sldChg chg="modSp mod">
        <pc:chgData name="Scott Reed" userId="7ae4b69979cb5e8d" providerId="LiveId" clId="{FC5A26CB-DAA8-4C4E-8A94-5FBA3900DB3D}" dt="2024-03-06T13:27:17.432" v="961" actId="20577"/>
        <pc:sldMkLst>
          <pc:docMk/>
          <pc:sldMk cId="1661583523" sldId="2539"/>
        </pc:sldMkLst>
        <pc:spChg chg="mod">
          <ac:chgData name="Scott Reed" userId="7ae4b69979cb5e8d" providerId="LiveId" clId="{FC5A26CB-DAA8-4C4E-8A94-5FBA3900DB3D}" dt="2024-03-06T13:27:17.432" v="961" actId="20577"/>
          <ac:spMkLst>
            <pc:docMk/>
            <pc:sldMk cId="1661583523" sldId="2539"/>
            <ac:spMk id="6" creationId="{D0073BF4-937D-4394-8A99-6D24F8A71B7E}"/>
          </ac:spMkLst>
        </pc:spChg>
      </pc:sldChg>
      <pc:sldChg chg="addSp delSp modSp mod">
        <pc:chgData name="Scott Reed" userId="7ae4b69979cb5e8d" providerId="LiveId" clId="{FC5A26CB-DAA8-4C4E-8A94-5FBA3900DB3D}" dt="2024-03-13T11:59:51.379" v="7375" actId="22"/>
        <pc:sldMkLst>
          <pc:docMk/>
          <pc:sldMk cId="1379262612" sldId="2541"/>
        </pc:sldMkLst>
        <pc:spChg chg="mod">
          <ac:chgData name="Scott Reed" userId="7ae4b69979cb5e8d" providerId="LiveId" clId="{FC5A26CB-DAA8-4C4E-8A94-5FBA3900DB3D}" dt="2024-03-06T13:26:41.581" v="954" actId="20577"/>
          <ac:spMkLst>
            <pc:docMk/>
            <pc:sldMk cId="1379262612" sldId="2541"/>
            <ac:spMk id="2" creationId="{EB087370-B376-014E-BACA-25045A7B9A99}"/>
          </ac:spMkLst>
        </pc:spChg>
        <pc:spChg chg="add mod">
          <ac:chgData name="Scott Reed" userId="7ae4b69979cb5e8d" providerId="LiveId" clId="{FC5A26CB-DAA8-4C4E-8A94-5FBA3900DB3D}" dt="2024-03-06T13:27:24.257" v="962"/>
          <ac:spMkLst>
            <pc:docMk/>
            <pc:sldMk cId="1379262612" sldId="2541"/>
            <ac:spMk id="3" creationId="{BB8B0614-8551-6DE1-6F4B-575DA57F6803}"/>
          </ac:spMkLst>
        </pc:spChg>
        <pc:spChg chg="mod">
          <ac:chgData name="Scott Reed" userId="7ae4b69979cb5e8d" providerId="LiveId" clId="{FC5A26CB-DAA8-4C4E-8A94-5FBA3900DB3D}" dt="2024-03-08T14:52:32.643" v="1916" actId="255"/>
          <ac:spMkLst>
            <pc:docMk/>
            <pc:sldMk cId="1379262612" sldId="2541"/>
            <ac:spMk id="6" creationId="{458AC342-99D3-4EF5-865B-C0B98FFE47EF}"/>
          </ac:spMkLst>
        </pc:spChg>
        <pc:picChg chg="add del">
          <ac:chgData name="Scott Reed" userId="7ae4b69979cb5e8d" providerId="LiveId" clId="{FC5A26CB-DAA8-4C4E-8A94-5FBA3900DB3D}" dt="2024-03-13T11:59:51.379" v="7375" actId="22"/>
          <ac:picMkLst>
            <pc:docMk/>
            <pc:sldMk cId="1379262612" sldId="2541"/>
            <ac:picMk id="7" creationId="{CBD97807-3671-01C8-B707-A47A51A9B54C}"/>
          </ac:picMkLst>
        </pc:picChg>
      </pc:sldChg>
      <pc:sldChg chg="del">
        <pc:chgData name="Scott Reed" userId="7ae4b69979cb5e8d" providerId="LiveId" clId="{FC5A26CB-DAA8-4C4E-8A94-5FBA3900DB3D}" dt="2024-03-07T16:02:21.835" v="1183" actId="2696"/>
        <pc:sldMkLst>
          <pc:docMk/>
          <pc:sldMk cId="2870094486" sldId="2542"/>
        </pc:sldMkLst>
      </pc:sldChg>
      <pc:sldChg chg="del">
        <pc:chgData name="Scott Reed" userId="7ae4b69979cb5e8d" providerId="LiveId" clId="{FC5A26CB-DAA8-4C4E-8A94-5FBA3900DB3D}" dt="2024-03-07T15:58:51.995" v="1073" actId="2696"/>
        <pc:sldMkLst>
          <pc:docMk/>
          <pc:sldMk cId="3758456937" sldId="2543"/>
        </pc:sldMkLst>
      </pc:sldChg>
      <pc:sldChg chg="addSp delSp modSp add del mod">
        <pc:chgData name="Scott Reed" userId="7ae4b69979cb5e8d" providerId="LiveId" clId="{FC5A26CB-DAA8-4C4E-8A94-5FBA3900DB3D}" dt="2024-03-06T10:44:50.946" v="136" actId="2696"/>
        <pc:sldMkLst>
          <pc:docMk/>
          <pc:sldMk cId="1135420152" sldId="2545"/>
        </pc:sldMkLst>
        <pc:spChg chg="del">
          <ac:chgData name="Scott Reed" userId="7ae4b69979cb5e8d" providerId="LiveId" clId="{FC5A26CB-DAA8-4C4E-8A94-5FBA3900DB3D}" dt="2024-03-06T10:44:41.600" v="134" actId="478"/>
          <ac:spMkLst>
            <pc:docMk/>
            <pc:sldMk cId="1135420152" sldId="2545"/>
            <ac:spMk id="2" creationId="{EB087370-B376-014E-BACA-25045A7B9A99}"/>
          </ac:spMkLst>
        </pc:spChg>
        <pc:spChg chg="add del mod">
          <ac:chgData name="Scott Reed" userId="7ae4b69979cb5e8d" providerId="LiveId" clId="{FC5A26CB-DAA8-4C4E-8A94-5FBA3900DB3D}" dt="2024-03-06T10:44:43.612" v="135" actId="478"/>
          <ac:spMkLst>
            <pc:docMk/>
            <pc:sldMk cId="1135420152" sldId="2545"/>
            <ac:spMk id="4" creationId="{3CDD7223-D094-8EB3-5376-46DC104086C2}"/>
          </ac:spMkLst>
        </pc:spChg>
      </pc:sldChg>
      <pc:sldChg chg="addSp delSp modSp add del mod">
        <pc:chgData name="Scott Reed" userId="7ae4b69979cb5e8d" providerId="LiveId" clId="{FC5A26CB-DAA8-4C4E-8A94-5FBA3900DB3D}" dt="2024-03-06T10:55:26.412" v="148" actId="47"/>
        <pc:sldMkLst>
          <pc:docMk/>
          <pc:sldMk cId="1514826335" sldId="2545"/>
        </pc:sldMkLst>
        <pc:spChg chg="add">
          <ac:chgData name="Scott Reed" userId="7ae4b69979cb5e8d" providerId="LiveId" clId="{FC5A26CB-DAA8-4C4E-8A94-5FBA3900DB3D}" dt="2024-03-06T10:53:49.238" v="138"/>
          <ac:spMkLst>
            <pc:docMk/>
            <pc:sldMk cId="1514826335" sldId="2545"/>
            <ac:spMk id="3" creationId="{7DA749D9-EDC9-1EFC-D73F-B80D12E243A5}"/>
          </ac:spMkLst>
        </pc:spChg>
        <pc:picChg chg="add del mod">
          <ac:chgData name="Scott Reed" userId="7ae4b69979cb5e8d" providerId="LiveId" clId="{FC5A26CB-DAA8-4C4E-8A94-5FBA3900DB3D}" dt="2024-03-06T10:55:18.365" v="147" actId="478"/>
          <ac:picMkLst>
            <pc:docMk/>
            <pc:sldMk cId="1514826335" sldId="2545"/>
            <ac:picMk id="7" creationId="{BF6A839B-08D6-F07E-8AAD-A39A59EAF501}"/>
          </ac:picMkLst>
        </pc:picChg>
      </pc:sldChg>
      <pc:sldChg chg="add del ord">
        <pc:chgData name="Scott Reed" userId="7ae4b69979cb5e8d" providerId="LiveId" clId="{FC5A26CB-DAA8-4C4E-8A94-5FBA3900DB3D}" dt="2024-03-06T11:34:55.388" v="437" actId="2696"/>
        <pc:sldMkLst>
          <pc:docMk/>
          <pc:sldMk cId="1872783942" sldId="2545"/>
        </pc:sldMkLst>
      </pc:sldChg>
      <pc:sldChg chg="add del">
        <pc:chgData name="Scott Reed" userId="7ae4b69979cb5e8d" providerId="LiveId" clId="{FC5A26CB-DAA8-4C4E-8A94-5FBA3900DB3D}" dt="2024-03-06T11:17:16.696" v="150" actId="2696"/>
        <pc:sldMkLst>
          <pc:docMk/>
          <pc:sldMk cId="3656847415" sldId="2545"/>
        </pc:sldMkLst>
      </pc:sldChg>
      <pc:sldChg chg="addSp delSp modSp add mod modAnim">
        <pc:chgData name="Scott Reed" userId="7ae4b69979cb5e8d" providerId="LiveId" clId="{FC5A26CB-DAA8-4C4E-8A94-5FBA3900DB3D}" dt="2024-03-13T10:31:00.900" v="6655" actId="1076"/>
        <pc:sldMkLst>
          <pc:docMk/>
          <pc:sldMk cId="3793928731" sldId="2545"/>
        </pc:sldMkLst>
        <pc:spChg chg="add mod">
          <ac:chgData name="Scott Reed" userId="7ae4b69979cb5e8d" providerId="LiveId" clId="{FC5A26CB-DAA8-4C4E-8A94-5FBA3900DB3D}" dt="2024-03-08T14:20:17.510" v="1241" actId="20577"/>
          <ac:spMkLst>
            <pc:docMk/>
            <pc:sldMk cId="3793928731" sldId="2545"/>
            <ac:spMk id="2" creationId="{4B100C83-E13B-5FCA-D35D-94076262ADB5}"/>
          </ac:spMkLst>
        </pc:spChg>
        <pc:spChg chg="add">
          <ac:chgData name="Scott Reed" userId="7ae4b69979cb5e8d" providerId="LiveId" clId="{FC5A26CB-DAA8-4C4E-8A94-5FBA3900DB3D}" dt="2024-03-06T11:36:35.117" v="456"/>
          <ac:spMkLst>
            <pc:docMk/>
            <pc:sldMk cId="3793928731" sldId="2545"/>
            <ac:spMk id="2" creationId="{7B1A3E7D-67EB-A357-5C9E-DD4BD3F85DEA}"/>
          </ac:spMkLst>
        </pc:spChg>
        <pc:spChg chg="mod">
          <ac:chgData name="Scott Reed" userId="7ae4b69979cb5e8d" providerId="LiveId" clId="{FC5A26CB-DAA8-4C4E-8A94-5FBA3900DB3D}" dt="2024-03-06T11:40:35.475" v="901" actId="20577"/>
          <ac:spMkLst>
            <pc:docMk/>
            <pc:sldMk cId="3793928731" sldId="2545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8" creationId="{EA28B01E-706D-63B8-5B61-A3D95BED1F52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8" creationId="{EB644794-461A-894C-DD39-38C6909F1DA0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9" creationId="{B35DC455-B697-8505-B6A7-7C3211588BE7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0" creationId="{1EA1F07B-6D26-7BA4-426F-59C079650062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10" creationId="{DA469B11-123B-AFE0-D684-A8D98769F36D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1" creationId="{E5025498-1D02-1A8F-79F3-67961278395A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12" creationId="{06CB2E76-B183-7499-9872-56DCA724E828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2" creationId="{093B1BB1-D0C0-22AF-8217-3B8110B7B5D6}"/>
          </ac:spMkLst>
        </pc:spChg>
        <pc:spChg chg="add 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3" creationId="{C493F0DD-F38A-C432-EC80-90A5D7F8F89B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18" creationId="{562B3035-E131-55A2-29EF-ACC6D332F67E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8" creationId="{F27EDA57-B7FC-154D-F63F-E6E09ACB895B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19" creationId="{FCED09DD-30A4-58E3-BDB8-CEA7A7CA780C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20" creationId="{17A21498-F244-5499-5FE9-9CF84630FBB8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21" creationId="{DE3A09E3-F41E-226F-9F08-0D30B0C5D1BD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22" creationId="{A6D1A7CE-CD5B-705D-B0B8-0B6CD0DECBB7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22" creationId="{B86FBBD3-7DEF-F8D8-4C85-AAE1489F318D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25" creationId="{E09516E1-6052-1D63-CAA8-ABF2561C09F8}"/>
          </ac:spMkLst>
        </pc:spChg>
        <pc:spChg chg="mod">
          <ac:chgData name="Scott Reed" userId="7ae4b69979cb5e8d" providerId="LiveId" clId="{FC5A26CB-DAA8-4C4E-8A94-5FBA3900DB3D}" dt="2024-03-13T10:30:32.234" v="6644"/>
          <ac:spMkLst>
            <pc:docMk/>
            <pc:sldMk cId="3793928731" sldId="2545"/>
            <ac:spMk id="26" creationId="{5241E31F-8784-5EF1-45A4-FC98419B6C72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26" creationId="{584A3EC8-D04F-5011-42C1-FDB588713E76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29" creationId="{67F0C0A5-5A54-6321-4209-D1B042E1D041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29" creationId="{FB40955F-BF37-98CF-CF68-4B9EACEE2D7D}"/>
          </ac:spMkLst>
        </pc:spChg>
        <pc:spChg chg="del">
          <ac:chgData name="Scott Reed" userId="7ae4b69979cb5e8d" providerId="LiveId" clId="{FC5A26CB-DAA8-4C4E-8A94-5FBA3900DB3D}" dt="2024-03-06T11:35:23.224" v="455" actId="478"/>
          <ac:spMkLst>
            <pc:docMk/>
            <pc:sldMk cId="3793928731" sldId="2545"/>
            <ac:spMk id="30" creationId="{08801EC8-B854-C72C-7316-417180388C5A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30" creationId="{DB869045-1755-43E1-48DE-FE09BF4C6505}"/>
          </ac:spMkLst>
        </pc:spChg>
        <pc:spChg chg="add mod">
          <ac:chgData name="Scott Reed" userId="7ae4b69979cb5e8d" providerId="LiveId" clId="{FC5A26CB-DAA8-4C4E-8A94-5FBA3900DB3D}" dt="2024-03-06T13:26:05.942" v="951" actId="20577"/>
          <ac:spMkLst>
            <pc:docMk/>
            <pc:sldMk cId="3793928731" sldId="2545"/>
            <ac:spMk id="31" creationId="{D46636E1-B83F-C8D1-5541-4145227AB988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33" creationId="{12CC4895-742D-16B9-7518-17F8573597DD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35" creationId="{1E3219D6-DC76-8DF7-2EB0-ABB43A883642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36" creationId="{3312526E-A748-6B58-C054-89CDCE73BF07}"/>
          </ac:spMkLst>
        </pc:spChg>
        <pc:spChg chg="add 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37" creationId="{8B5DBFA8-E0F4-CC7F-EDDE-D8F6099713A4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0" creationId="{DD4E7778-6FC8-2823-05E3-DDAF73E67465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1" creationId="{B167A494-42EE-A647-BD9B-55A42BC98BA7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3" creationId="{9F65D1DB-D438-3CD3-1C38-5A5EE2F1B488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4" creationId="{171A0F91-78BF-C715-0858-337EECD2AC0A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6" creationId="{0821BD44-B94F-DA99-3066-6F747087CB73}"/>
          </ac:spMkLst>
        </pc:spChg>
        <pc:spChg chg="mod">
          <ac:chgData name="Scott Reed" userId="7ae4b69979cb5e8d" providerId="LiveId" clId="{FC5A26CB-DAA8-4C4E-8A94-5FBA3900DB3D}" dt="2024-03-13T10:30:38.404" v="6646"/>
          <ac:spMkLst>
            <pc:docMk/>
            <pc:sldMk cId="3793928731" sldId="2545"/>
            <ac:spMk id="47" creationId="{46A15D56-1732-0124-088D-C42E1948E89D}"/>
          </ac:spMkLst>
        </pc:spChg>
        <pc:grpChg chg="add mod">
          <ac:chgData name="Scott Reed" userId="7ae4b69979cb5e8d" providerId="LiveId" clId="{FC5A26CB-DAA8-4C4E-8A94-5FBA3900DB3D}" dt="2024-03-13T10:30:32.234" v="6644"/>
          <ac:grpSpMkLst>
            <pc:docMk/>
            <pc:sldMk cId="3793928731" sldId="2545"/>
            <ac:grpSpMk id="17" creationId="{67C6EE16-4098-D0D5-7F7E-61E38D95F7D7}"/>
          </ac:grpSpMkLst>
        </pc:grpChg>
        <pc:grpChg chg="add mod">
          <ac:chgData name="Scott Reed" userId="7ae4b69979cb5e8d" providerId="LiveId" clId="{FC5A26CB-DAA8-4C4E-8A94-5FBA3900DB3D}" dt="2024-03-13T10:30:32.234" v="6644"/>
          <ac:grpSpMkLst>
            <pc:docMk/>
            <pc:sldMk cId="3793928731" sldId="2545"/>
            <ac:grpSpMk id="20" creationId="{D87B5C35-EFC9-731E-2E54-0D4E543CED3D}"/>
          </ac:grpSpMkLst>
        </pc:grpChg>
        <pc:grpChg chg="add mod">
          <ac:chgData name="Scott Reed" userId="7ae4b69979cb5e8d" providerId="LiveId" clId="{FC5A26CB-DAA8-4C4E-8A94-5FBA3900DB3D}" dt="2024-03-13T10:30:32.234" v="6644"/>
          <ac:grpSpMkLst>
            <pc:docMk/>
            <pc:sldMk cId="3793928731" sldId="2545"/>
            <ac:grpSpMk id="23" creationId="{BC9224C8-A34B-896B-5910-10E6ADCE0064}"/>
          </ac:grpSpMkLst>
        </pc:grpChg>
        <pc:grpChg chg="add mod">
          <ac:chgData name="Scott Reed" userId="7ae4b69979cb5e8d" providerId="LiveId" clId="{FC5A26CB-DAA8-4C4E-8A94-5FBA3900DB3D}" dt="2024-03-13T10:30:38.404" v="6646"/>
          <ac:grpSpMkLst>
            <pc:docMk/>
            <pc:sldMk cId="3793928731" sldId="2545"/>
            <ac:grpSpMk id="39" creationId="{79F209CF-F20E-F488-A61C-6C74B9B19864}"/>
          </ac:grpSpMkLst>
        </pc:grpChg>
        <pc:grpChg chg="add mod">
          <ac:chgData name="Scott Reed" userId="7ae4b69979cb5e8d" providerId="LiveId" clId="{FC5A26CB-DAA8-4C4E-8A94-5FBA3900DB3D}" dt="2024-03-13T10:30:38.404" v="6646"/>
          <ac:grpSpMkLst>
            <pc:docMk/>
            <pc:sldMk cId="3793928731" sldId="2545"/>
            <ac:grpSpMk id="42" creationId="{C5C7C95A-8F8E-E1A7-5D2C-8B7834754F7F}"/>
          </ac:grpSpMkLst>
        </pc:grpChg>
        <pc:grpChg chg="add mod">
          <ac:chgData name="Scott Reed" userId="7ae4b69979cb5e8d" providerId="LiveId" clId="{FC5A26CB-DAA8-4C4E-8A94-5FBA3900DB3D}" dt="2024-03-13T10:30:38.404" v="6646"/>
          <ac:grpSpMkLst>
            <pc:docMk/>
            <pc:sldMk cId="3793928731" sldId="2545"/>
            <ac:grpSpMk id="45" creationId="{8EBF0B5E-65A2-DA4E-C42A-7975C232F891}"/>
          </ac:grpSpMkLst>
        </pc:grpChg>
        <pc:picChg chg="add mod">
          <ac:chgData name="Scott Reed" userId="7ae4b69979cb5e8d" providerId="LiveId" clId="{FC5A26CB-DAA8-4C4E-8A94-5FBA3900DB3D}" dt="2024-03-13T10:30:32.234" v="6644"/>
          <ac:picMkLst>
            <pc:docMk/>
            <pc:sldMk cId="3793928731" sldId="2545"/>
            <ac:picMk id="3" creationId="{20A91459-4007-A37D-673B-9ED8114CCCAC}"/>
          </ac:picMkLst>
        </pc:picChg>
        <pc:picChg chg="add del mod">
          <ac:chgData name="Scott Reed" userId="7ae4b69979cb5e8d" providerId="LiveId" clId="{FC5A26CB-DAA8-4C4E-8A94-5FBA3900DB3D}" dt="2024-03-13T10:30:31.293" v="6643" actId="478"/>
          <ac:picMkLst>
            <pc:docMk/>
            <pc:sldMk cId="3793928731" sldId="2545"/>
            <ac:picMk id="4" creationId="{D33EC895-817F-0675-1B56-80D6E381504B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9" creationId="{87ABF86D-8824-279C-7764-166BF65630CE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11" creationId="{70DC0B9F-C190-77A6-1101-88E681651E02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13" creationId="{C4C1E788-EEED-92A9-1EDB-7E6F0F2AA9B4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15" creationId="{4CFF603A-2D80-741D-6D2F-BFC1DAEAB007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17" creationId="{990CABBC-2869-BABE-E589-58F681017DCB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19" creationId="{D4F22230-5EB9-AF9A-4A1D-F93C42F940B1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21" creationId="{6069BEF4-C1DB-A3ED-A1FD-058BBFD951A5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23" creationId="{C820A5B2-7013-B130-E5AF-3C3CDF9EFD99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25" creationId="{DF4DEA28-DE04-0E4A-3D42-920CBDF82741}"/>
          </ac:picMkLst>
        </pc:picChg>
        <pc:picChg chg="del">
          <ac:chgData name="Scott Reed" userId="7ae4b69979cb5e8d" providerId="LiveId" clId="{FC5A26CB-DAA8-4C4E-8A94-5FBA3900DB3D}" dt="2024-03-06T11:35:23.224" v="455" actId="478"/>
          <ac:picMkLst>
            <pc:docMk/>
            <pc:sldMk cId="3793928731" sldId="2545"/>
            <ac:picMk id="27" creationId="{D7C80299-14F6-DEA6-DB6A-3AE3FFE75BB6}"/>
          </ac:picMkLst>
        </pc:picChg>
        <pc:picChg chg="add mod">
          <ac:chgData name="Scott Reed" userId="7ae4b69979cb5e8d" providerId="LiveId" clId="{FC5A26CB-DAA8-4C4E-8A94-5FBA3900DB3D}" dt="2024-03-13T10:30:38.404" v="6646"/>
          <ac:picMkLst>
            <pc:docMk/>
            <pc:sldMk cId="3793928731" sldId="2545"/>
            <ac:picMk id="27" creationId="{EFDD5817-D274-4503-4CF3-F3E96FF34A75}"/>
          </ac:picMkLst>
        </pc:picChg>
        <pc:picChg chg="add mod">
          <ac:chgData name="Scott Reed" userId="7ae4b69979cb5e8d" providerId="LiveId" clId="{FC5A26CB-DAA8-4C4E-8A94-5FBA3900DB3D}" dt="2024-03-13T10:31:00.900" v="6655" actId="1076"/>
          <ac:picMkLst>
            <pc:docMk/>
            <pc:sldMk cId="3793928731" sldId="2545"/>
            <ac:picMk id="49" creationId="{5F3AFF92-F0EC-4A9F-3D7B-91FCCA5A4C46}"/>
          </ac:picMkLst>
        </pc:picChg>
        <pc:cxnChg chg="add mod">
          <ac:chgData name="Scott Reed" userId="7ae4b69979cb5e8d" providerId="LiveId" clId="{FC5A26CB-DAA8-4C4E-8A94-5FBA3900DB3D}" dt="2024-03-13T10:30:32.234" v="6644"/>
          <ac:cxnSpMkLst>
            <pc:docMk/>
            <pc:sldMk cId="3793928731" sldId="2545"/>
            <ac:cxnSpMk id="15" creationId="{65C2E489-86D5-38F6-17A8-283477C6E72A}"/>
          </ac:cxnSpMkLst>
        </pc:cxnChg>
        <pc:cxnChg chg="add mod">
          <ac:chgData name="Scott Reed" userId="7ae4b69979cb5e8d" providerId="LiveId" clId="{FC5A26CB-DAA8-4C4E-8A94-5FBA3900DB3D}" dt="2024-03-13T10:30:38.404" v="6646"/>
          <ac:cxnSpMkLst>
            <pc:docMk/>
            <pc:sldMk cId="3793928731" sldId="2545"/>
            <ac:cxnSpMk id="38" creationId="{D26FD714-08DC-2E8A-7DFE-ADC984986BC6}"/>
          </ac:cxnSpMkLst>
        </pc:cxnChg>
      </pc:sldChg>
      <pc:sldChg chg="addSp delSp modSp add mod ord">
        <pc:chgData name="Scott Reed" userId="7ae4b69979cb5e8d" providerId="LiveId" clId="{FC5A26CB-DAA8-4C4E-8A94-5FBA3900DB3D}" dt="2024-03-13T09:31:39.670" v="6027"/>
        <pc:sldMkLst>
          <pc:docMk/>
          <pc:sldMk cId="677726615" sldId="2546"/>
        </pc:sldMkLst>
        <pc:spChg chg="add mod">
          <ac:chgData name="Scott Reed" userId="7ae4b69979cb5e8d" providerId="LiveId" clId="{FC5A26CB-DAA8-4C4E-8A94-5FBA3900DB3D}" dt="2024-03-08T14:29:09.040" v="1317" actId="1076"/>
          <ac:spMkLst>
            <pc:docMk/>
            <pc:sldMk cId="677726615" sldId="2546"/>
            <ac:spMk id="2" creationId="{E12398A1-E0A3-672F-B0D6-E09685E09A62}"/>
          </ac:spMkLst>
        </pc:spChg>
        <pc:spChg chg="add mod">
          <ac:chgData name="Scott Reed" userId="7ae4b69979cb5e8d" providerId="LiveId" clId="{FC5A26CB-DAA8-4C4E-8A94-5FBA3900DB3D}" dt="2024-03-08T14:24:13.874" v="1250"/>
          <ac:spMkLst>
            <pc:docMk/>
            <pc:sldMk cId="677726615" sldId="2546"/>
            <ac:spMk id="3" creationId="{A12122D4-A007-A103-1B49-8CF14D76D038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5" creationId="{5E4F4BE1-F45A-994F-A452-FA8B97CA655F}"/>
          </ac:spMkLst>
        </pc:spChg>
        <pc:spChg chg="mod">
          <ac:chgData name="Scott Reed" userId="7ae4b69979cb5e8d" providerId="LiveId" clId="{FC5A26CB-DAA8-4C4E-8A94-5FBA3900DB3D}" dt="2024-03-06T13:27:28.159" v="963"/>
          <ac:spMkLst>
            <pc:docMk/>
            <pc:sldMk cId="677726615" sldId="2546"/>
            <ac:spMk id="6" creationId="{979BF864-44CF-C76B-8F7C-EE4907487418}"/>
          </ac:spMkLst>
        </pc:spChg>
        <pc:spChg chg="mod">
          <ac:chgData name="Scott Reed" userId="7ae4b69979cb5e8d" providerId="LiveId" clId="{FC5A26CB-DAA8-4C4E-8A94-5FBA3900DB3D}" dt="2024-03-13T09:31:39.670" v="6027"/>
          <ac:spMkLst>
            <pc:docMk/>
            <pc:sldMk cId="677726615" sldId="2546"/>
            <ac:spMk id="7" creationId="{76C62F96-BC4C-2472-0BBB-2193CA62EAAA}"/>
          </ac:spMkLst>
        </pc:spChg>
        <pc:spChg chg="del mod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8" creationId="{EB644794-461A-894C-DD39-38C6909F1DA0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10" creationId="{DA469B11-123B-AFE0-D684-A8D98769F36D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12" creationId="{06CB2E76-B183-7499-9872-56DCA724E828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14" creationId="{58E35847-0A88-DCAE-ABFA-61568DC39B47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16" creationId="{AE61915A-108C-10F5-D5EF-316B672AF41D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18" creationId="{562B3035-E131-55A2-29EF-ACC6D332F67E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0" creationId="{17A21498-F244-5499-5FE9-9CF84630FBB8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2" creationId="{A6D1A7CE-CD5B-705D-B0B8-0B6CD0DECBB7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4" creationId="{6C8B4016-498E-655C-F117-EBD7B45118F4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6" creationId="{584A3EC8-D04F-5011-42C1-FDB588713E76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8" creationId="{1C264EE4-3DB5-801D-1838-50A7175C5830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29" creationId="{67F0C0A5-5A54-6321-4209-D1B042E1D041}"/>
          </ac:spMkLst>
        </pc:spChg>
        <pc:spChg chg="del">
          <ac:chgData name="Scott Reed" userId="7ae4b69979cb5e8d" providerId="LiveId" clId="{FC5A26CB-DAA8-4C4E-8A94-5FBA3900DB3D}" dt="2024-03-08T14:23:17.160" v="1243" actId="478"/>
          <ac:spMkLst>
            <pc:docMk/>
            <pc:sldMk cId="677726615" sldId="2546"/>
            <ac:spMk id="30" creationId="{08801EC8-B854-C72C-7316-417180388C5A}"/>
          </ac:spMkLst>
        </pc:spChg>
        <pc:picChg chg="add del">
          <ac:chgData name="Scott Reed" userId="7ae4b69979cb5e8d" providerId="LiveId" clId="{FC5A26CB-DAA8-4C4E-8A94-5FBA3900DB3D}" dt="2024-03-13T09:28:00.363" v="5827" actId="22"/>
          <ac:picMkLst>
            <pc:docMk/>
            <pc:sldMk cId="677726615" sldId="2546"/>
            <ac:picMk id="4" creationId="{28D7C153-7ED2-8856-5B0C-9E65867E1B7E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9" creationId="{87ABF86D-8824-279C-7764-166BF65630CE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11" creationId="{70DC0B9F-C190-77A6-1101-88E681651E02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13" creationId="{C4C1E788-EEED-92A9-1EDB-7E6F0F2AA9B4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15" creationId="{4CFF603A-2D80-741D-6D2F-BFC1DAEAB007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17" creationId="{990CABBC-2869-BABE-E589-58F681017DCB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19" creationId="{D4F22230-5EB9-AF9A-4A1D-F93C42F940B1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21" creationId="{6069BEF4-C1DB-A3ED-A1FD-058BBFD951A5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23" creationId="{C820A5B2-7013-B130-E5AF-3C3CDF9EFD99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25" creationId="{DF4DEA28-DE04-0E4A-3D42-920CBDF82741}"/>
          </ac:picMkLst>
        </pc:picChg>
        <pc:picChg chg="del">
          <ac:chgData name="Scott Reed" userId="7ae4b69979cb5e8d" providerId="LiveId" clId="{FC5A26CB-DAA8-4C4E-8A94-5FBA3900DB3D}" dt="2024-03-08T14:23:17.160" v="1243" actId="478"/>
          <ac:picMkLst>
            <pc:docMk/>
            <pc:sldMk cId="677726615" sldId="2546"/>
            <ac:picMk id="27" creationId="{D7C80299-14F6-DEA6-DB6A-3AE3FFE75BB6}"/>
          </ac:picMkLst>
        </pc:picChg>
        <pc:picChg chg="add mod">
          <ac:chgData name="Scott Reed" userId="7ae4b69979cb5e8d" providerId="LiveId" clId="{FC5A26CB-DAA8-4C4E-8A94-5FBA3900DB3D}" dt="2024-03-13T09:31:22.086" v="6019" actId="1076"/>
          <ac:picMkLst>
            <pc:docMk/>
            <pc:sldMk cId="677726615" sldId="2546"/>
            <ac:picMk id="31" creationId="{14F97F00-A068-71F2-14BA-2912AF77C387}"/>
          </ac:picMkLst>
        </pc:picChg>
        <pc:picChg chg="add mod">
          <ac:chgData name="Scott Reed" userId="7ae4b69979cb5e8d" providerId="LiveId" clId="{FC5A26CB-DAA8-4C4E-8A94-5FBA3900DB3D}" dt="2024-03-13T09:31:24.983" v="6020" actId="1076"/>
          <ac:picMkLst>
            <pc:docMk/>
            <pc:sldMk cId="677726615" sldId="2546"/>
            <ac:picMk id="35" creationId="{362E1646-1A75-AFDF-F2A2-F43C7FE3CA60}"/>
          </ac:picMkLst>
        </pc:picChg>
        <pc:cxnChg chg="del">
          <ac:chgData name="Scott Reed" userId="7ae4b69979cb5e8d" providerId="LiveId" clId="{FC5A26CB-DAA8-4C4E-8A94-5FBA3900DB3D}" dt="2024-03-08T14:23:17.160" v="1243" actId="478"/>
          <ac:cxnSpMkLst>
            <pc:docMk/>
            <pc:sldMk cId="677726615" sldId="2546"/>
            <ac:cxnSpMk id="32" creationId="{10016F80-25F8-1956-2D11-C0D936D9CBA5}"/>
          </ac:cxnSpMkLst>
        </pc:cxnChg>
        <pc:cxnChg chg="del">
          <ac:chgData name="Scott Reed" userId="7ae4b69979cb5e8d" providerId="LiveId" clId="{FC5A26CB-DAA8-4C4E-8A94-5FBA3900DB3D}" dt="2024-03-08T14:23:17.160" v="1243" actId="478"/>
          <ac:cxnSpMkLst>
            <pc:docMk/>
            <pc:sldMk cId="677726615" sldId="2546"/>
            <ac:cxnSpMk id="34" creationId="{ADDE635F-3F6E-5A68-71F6-10CD090BAB75}"/>
          </ac:cxnSpMkLst>
        </pc:cxnChg>
      </pc:sldChg>
      <pc:sldChg chg="modSp add mod">
        <pc:chgData name="Scott Reed" userId="7ae4b69979cb5e8d" providerId="LiveId" clId="{FC5A26CB-DAA8-4C4E-8A94-5FBA3900DB3D}" dt="2024-03-07T15:58:35.478" v="1072" actId="20577"/>
        <pc:sldMkLst>
          <pc:docMk/>
          <pc:sldMk cId="645370162" sldId="2547"/>
        </pc:sldMkLst>
        <pc:spChg chg="mod">
          <ac:chgData name="Scott Reed" userId="7ae4b69979cb5e8d" providerId="LiveId" clId="{FC5A26CB-DAA8-4C4E-8A94-5FBA3900DB3D}" dt="2024-03-07T15:58:35.478" v="1072" actId="20577"/>
          <ac:spMkLst>
            <pc:docMk/>
            <pc:sldMk cId="645370162" sldId="2547"/>
            <ac:spMk id="2" creationId="{FD7F3176-A51D-D646-85F3-5D5977E41CCB}"/>
          </ac:spMkLst>
        </pc:spChg>
      </pc:sldChg>
      <pc:sldChg chg="modSp add mod ord modClrScheme chgLayout">
        <pc:chgData name="Scott Reed" userId="7ae4b69979cb5e8d" providerId="LiveId" clId="{FC5A26CB-DAA8-4C4E-8A94-5FBA3900DB3D}" dt="2024-03-13T10:27:55.530" v="6616" actId="20577"/>
        <pc:sldMkLst>
          <pc:docMk/>
          <pc:sldMk cId="3572919964" sldId="2548"/>
        </pc:sldMkLst>
        <pc:spChg chg="mod ord">
          <ac:chgData name="Scott Reed" userId="7ae4b69979cb5e8d" providerId="LiveId" clId="{FC5A26CB-DAA8-4C4E-8A94-5FBA3900DB3D}" dt="2024-03-07T16:00:29.536" v="1077" actId="700"/>
          <ac:spMkLst>
            <pc:docMk/>
            <pc:sldMk cId="3572919964" sldId="2548"/>
            <ac:spMk id="2" creationId="{77ECED46-4141-3F4A-8234-2A6406E8E6A5}"/>
          </ac:spMkLst>
        </pc:spChg>
        <pc:spChg chg="mod ord">
          <ac:chgData name="Scott Reed" userId="7ae4b69979cb5e8d" providerId="LiveId" clId="{FC5A26CB-DAA8-4C4E-8A94-5FBA3900DB3D}" dt="2024-03-13T10:27:55.530" v="6616" actId="20577"/>
          <ac:spMkLst>
            <pc:docMk/>
            <pc:sldMk cId="3572919964" sldId="2548"/>
            <ac:spMk id="3" creationId="{DD6B827B-DD0A-CA47-9B53-B52B7A0FFE5B}"/>
          </ac:spMkLst>
        </pc:spChg>
      </pc:sldChg>
      <pc:sldChg chg="add del ord">
        <pc:chgData name="Scott Reed" userId="7ae4b69979cb5e8d" providerId="LiveId" clId="{FC5A26CB-DAA8-4C4E-8A94-5FBA3900DB3D}" dt="2024-03-08T15:00:27.860" v="2520" actId="47"/>
        <pc:sldMkLst>
          <pc:docMk/>
          <pc:sldMk cId="1597500379" sldId="2549"/>
        </pc:sldMkLst>
      </pc:sldChg>
      <pc:sldChg chg="add del">
        <pc:chgData name="Scott Reed" userId="7ae4b69979cb5e8d" providerId="LiveId" clId="{FC5A26CB-DAA8-4C4E-8A94-5FBA3900DB3D}" dt="2024-03-07T16:02:00.765" v="1173"/>
        <pc:sldMkLst>
          <pc:docMk/>
          <pc:sldMk cId="3142205524" sldId="2549"/>
        </pc:sldMkLst>
      </pc:sldChg>
      <pc:sldChg chg="add ord">
        <pc:chgData name="Scott Reed" userId="7ae4b69979cb5e8d" providerId="LiveId" clId="{FC5A26CB-DAA8-4C4E-8A94-5FBA3900DB3D}" dt="2024-03-07T16:02:06.519" v="1179"/>
        <pc:sldMkLst>
          <pc:docMk/>
          <pc:sldMk cId="3565344094" sldId="2550"/>
        </pc:sldMkLst>
      </pc:sldChg>
      <pc:sldChg chg="add del ord">
        <pc:chgData name="Scott Reed" userId="7ae4b69979cb5e8d" providerId="LiveId" clId="{FC5A26CB-DAA8-4C4E-8A94-5FBA3900DB3D}" dt="2024-03-13T11:49:45.722" v="7373" actId="2696"/>
        <pc:sldMkLst>
          <pc:docMk/>
          <pc:sldMk cId="1489417112" sldId="2551"/>
        </pc:sldMkLst>
      </pc:sldChg>
      <pc:sldChg chg="addSp delSp modSp add mod">
        <pc:chgData name="Scott Reed" userId="7ae4b69979cb5e8d" providerId="LiveId" clId="{FC5A26CB-DAA8-4C4E-8A94-5FBA3900DB3D}" dt="2024-03-08T14:41:23.445" v="1623" actId="20577"/>
        <pc:sldMkLst>
          <pc:docMk/>
          <pc:sldMk cId="1888354348" sldId="2552"/>
        </pc:sldMkLst>
        <pc:spChg chg="del">
          <ac:chgData name="Scott Reed" userId="7ae4b69979cb5e8d" providerId="LiveId" clId="{FC5A26CB-DAA8-4C4E-8A94-5FBA3900DB3D}" dt="2024-03-08T14:26:46.673" v="1303" actId="478"/>
          <ac:spMkLst>
            <pc:docMk/>
            <pc:sldMk cId="1888354348" sldId="2552"/>
            <ac:spMk id="2" creationId="{E12398A1-E0A3-672F-B0D6-E09685E09A62}"/>
          </ac:spMkLst>
        </pc:spChg>
        <pc:spChg chg="add mod">
          <ac:chgData name="Scott Reed" userId="7ae4b69979cb5e8d" providerId="LiveId" clId="{FC5A26CB-DAA8-4C4E-8A94-5FBA3900DB3D}" dt="2024-03-08T14:41:23.445" v="1623" actId="20577"/>
          <ac:spMkLst>
            <pc:docMk/>
            <pc:sldMk cId="1888354348" sldId="2552"/>
            <ac:spMk id="3" creationId="{416650EC-48C4-AABC-09DD-ED1008421468}"/>
          </ac:spMkLst>
        </pc:spChg>
        <pc:spChg chg="mod">
          <ac:chgData name="Scott Reed" userId="7ae4b69979cb5e8d" providerId="LiveId" clId="{FC5A26CB-DAA8-4C4E-8A94-5FBA3900DB3D}" dt="2024-03-08T14:26:43.300" v="1302" actId="20577"/>
          <ac:spMkLst>
            <pc:docMk/>
            <pc:sldMk cId="1888354348" sldId="2552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08T14:40:05.693" v="1411" actId="14100"/>
          <ac:picMkLst>
            <pc:docMk/>
            <pc:sldMk cId="1888354348" sldId="2552"/>
            <ac:picMk id="5" creationId="{152CEFD4-C3AB-B8E1-3547-2F46D6C8C76E}"/>
          </ac:picMkLst>
        </pc:picChg>
        <pc:picChg chg="add mod">
          <ac:chgData name="Scott Reed" userId="7ae4b69979cb5e8d" providerId="LiveId" clId="{FC5A26CB-DAA8-4C4E-8A94-5FBA3900DB3D}" dt="2024-03-08T14:40:07.373" v="1412" actId="1076"/>
          <ac:picMkLst>
            <pc:docMk/>
            <pc:sldMk cId="1888354348" sldId="2552"/>
            <ac:picMk id="9" creationId="{AB88AE6E-54AB-2D34-CB65-C8067D143DFE}"/>
          </ac:picMkLst>
        </pc:picChg>
      </pc:sldChg>
      <pc:sldChg chg="addSp delSp modSp add mod">
        <pc:chgData name="Scott Reed" userId="7ae4b69979cb5e8d" providerId="LiveId" clId="{FC5A26CB-DAA8-4C4E-8A94-5FBA3900DB3D}" dt="2024-03-13T09:32:54.314" v="6144" actId="20577"/>
        <pc:sldMkLst>
          <pc:docMk/>
          <pc:sldMk cId="1640897797" sldId="2553"/>
        </pc:sldMkLst>
        <pc:spChg chg="add del mod">
          <ac:chgData name="Scott Reed" userId="7ae4b69979cb5e8d" providerId="LiveId" clId="{FC5A26CB-DAA8-4C4E-8A94-5FBA3900DB3D}" dt="2024-03-08T14:30:58.785" v="1328" actId="478"/>
          <ac:spMkLst>
            <pc:docMk/>
            <pc:sldMk cId="1640897797" sldId="2553"/>
            <ac:spMk id="2" creationId="{E12398A1-E0A3-672F-B0D6-E09685E09A62}"/>
          </ac:spMkLst>
        </pc:spChg>
        <pc:spChg chg="add mod ord">
          <ac:chgData name="Scott Reed" userId="7ae4b69979cb5e8d" providerId="LiveId" clId="{FC5A26CB-DAA8-4C4E-8A94-5FBA3900DB3D}" dt="2024-03-13T09:32:54.314" v="6144" actId="20577"/>
          <ac:spMkLst>
            <pc:docMk/>
            <pc:sldMk cId="1640897797" sldId="2553"/>
            <ac:spMk id="3" creationId="{5C128DD1-D0B0-D112-31B9-6175255F5BDB}"/>
          </ac:spMkLst>
        </pc:spChg>
        <pc:spChg chg="mod">
          <ac:chgData name="Scott Reed" userId="7ae4b69979cb5e8d" providerId="LiveId" clId="{FC5A26CB-DAA8-4C4E-8A94-5FBA3900DB3D}" dt="2024-03-13T09:31:28.931" v="6026" actId="5793"/>
          <ac:spMkLst>
            <pc:docMk/>
            <pc:sldMk cId="1640897797" sldId="2553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08T14:32:33.125" v="1333" actId="1076"/>
          <ac:picMkLst>
            <pc:docMk/>
            <pc:sldMk cId="1640897797" sldId="2553"/>
            <ac:picMk id="5" creationId="{F412FA07-A823-0C6B-6C77-CFFE9B82A469}"/>
          </ac:picMkLst>
        </pc:picChg>
      </pc:sldChg>
      <pc:sldChg chg="delSp modSp add del mod">
        <pc:chgData name="Scott Reed" userId="7ae4b69979cb5e8d" providerId="LiveId" clId="{FC5A26CB-DAA8-4C4E-8A94-5FBA3900DB3D}" dt="2024-03-08T14:48:33.895" v="1885" actId="2696"/>
        <pc:sldMkLst>
          <pc:docMk/>
          <pc:sldMk cId="4152550773" sldId="2554"/>
        </pc:sldMkLst>
        <pc:picChg chg="del mod">
          <ac:chgData name="Scott Reed" userId="7ae4b69979cb5e8d" providerId="LiveId" clId="{FC5A26CB-DAA8-4C4E-8A94-5FBA3900DB3D}" dt="2024-03-08T14:42:15.829" v="1626" actId="478"/>
          <ac:picMkLst>
            <pc:docMk/>
            <pc:sldMk cId="4152550773" sldId="2554"/>
            <ac:picMk id="5" creationId="{F412FA07-A823-0C6B-6C77-CFFE9B82A469}"/>
          </ac:picMkLst>
        </pc:picChg>
      </pc:sldChg>
      <pc:sldChg chg="addSp delSp modSp add mod modNotesTx">
        <pc:chgData name="Scott Reed" userId="7ae4b69979cb5e8d" providerId="LiveId" clId="{FC5A26CB-DAA8-4C4E-8A94-5FBA3900DB3D}" dt="2024-03-13T09:44:39.710" v="6204" actId="20577"/>
        <pc:sldMkLst>
          <pc:docMk/>
          <pc:sldMk cId="2064520083" sldId="2555"/>
        </pc:sldMkLst>
        <pc:spChg chg="mod">
          <ac:chgData name="Scott Reed" userId="7ae4b69979cb5e8d" providerId="LiveId" clId="{FC5A26CB-DAA8-4C4E-8A94-5FBA3900DB3D}" dt="2024-03-08T14:48:32.627" v="1883" actId="20577"/>
          <ac:spMkLst>
            <pc:docMk/>
            <pc:sldMk cId="2064520083" sldId="2555"/>
            <ac:spMk id="3" creationId="{5C128DD1-D0B0-D112-31B9-6175255F5BDB}"/>
          </ac:spMkLst>
        </pc:spChg>
        <pc:spChg chg="mod">
          <ac:chgData name="Scott Reed" userId="7ae4b69979cb5e8d" providerId="LiveId" clId="{FC5A26CB-DAA8-4C4E-8A94-5FBA3900DB3D}" dt="2024-03-08T14:48:44.368" v="1889" actId="20577"/>
          <ac:spMkLst>
            <pc:docMk/>
            <pc:sldMk cId="2064520083" sldId="2555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8T14:45:01.669" v="1872" actId="1076"/>
          <ac:spMkLst>
            <pc:docMk/>
            <pc:sldMk cId="2064520083" sldId="2555"/>
            <ac:spMk id="8" creationId="{39CE9619-002F-F940-9BE8-5E285F8FB144}"/>
          </ac:spMkLst>
        </pc:spChg>
        <pc:picChg chg="add mod">
          <ac:chgData name="Scott Reed" userId="7ae4b69979cb5e8d" providerId="LiveId" clId="{FC5A26CB-DAA8-4C4E-8A94-5FBA3900DB3D}" dt="2024-03-08T14:43:39.282" v="1659" actId="1076"/>
          <ac:picMkLst>
            <pc:docMk/>
            <pc:sldMk cId="2064520083" sldId="2555"/>
            <ac:picMk id="4" creationId="{B0D35F01-9B44-618E-2B16-465C411D1C91}"/>
          </ac:picMkLst>
        </pc:picChg>
        <pc:picChg chg="del">
          <ac:chgData name="Scott Reed" userId="7ae4b69979cb5e8d" providerId="LiveId" clId="{FC5A26CB-DAA8-4C4E-8A94-5FBA3900DB3D}" dt="2024-03-08T14:42:28.052" v="1642" actId="478"/>
          <ac:picMkLst>
            <pc:docMk/>
            <pc:sldMk cId="2064520083" sldId="2555"/>
            <ac:picMk id="5" creationId="{F412FA07-A823-0C6B-6C77-CFFE9B82A469}"/>
          </ac:picMkLst>
        </pc:picChg>
        <pc:picChg chg="add mod">
          <ac:chgData name="Scott Reed" userId="7ae4b69979cb5e8d" providerId="LiveId" clId="{FC5A26CB-DAA8-4C4E-8A94-5FBA3900DB3D}" dt="2024-03-08T14:45:48.790" v="1878" actId="1076"/>
          <ac:picMkLst>
            <pc:docMk/>
            <pc:sldMk cId="2064520083" sldId="2555"/>
            <ac:picMk id="10" creationId="{012008DA-51F6-C73F-8DFE-F16573393E6A}"/>
          </ac:picMkLst>
        </pc:picChg>
      </pc:sldChg>
      <pc:sldChg chg="add del">
        <pc:chgData name="Scott Reed" userId="7ae4b69979cb5e8d" providerId="LiveId" clId="{FC5A26CB-DAA8-4C4E-8A94-5FBA3900DB3D}" dt="2024-03-08T14:42:29.827" v="1644"/>
        <pc:sldMkLst>
          <pc:docMk/>
          <pc:sldMk cId="763346150" sldId="2556"/>
        </pc:sldMkLst>
      </pc:sldChg>
      <pc:sldChg chg="modSp add del mod">
        <pc:chgData name="Scott Reed" userId="7ae4b69979cb5e8d" providerId="LiveId" clId="{FC5A26CB-DAA8-4C4E-8A94-5FBA3900DB3D}" dt="2024-03-08T14:49:36.919" v="1893"/>
        <pc:sldMkLst>
          <pc:docMk/>
          <pc:sldMk cId="878812876" sldId="2556"/>
        </pc:sldMkLst>
        <pc:spChg chg="mod">
          <ac:chgData name="Scott Reed" userId="7ae4b69979cb5e8d" providerId="LiveId" clId="{FC5A26CB-DAA8-4C4E-8A94-5FBA3900DB3D}" dt="2024-03-08T14:49:36.919" v="1893"/>
          <ac:spMkLst>
            <pc:docMk/>
            <pc:sldMk cId="878812876" sldId="2556"/>
            <ac:spMk id="2" creationId="{41A7BF44-6F18-4D0F-8476-5781BDA5C0C8}"/>
          </ac:spMkLst>
        </pc:spChg>
      </pc:sldChg>
      <pc:sldChg chg="del">
        <pc:chgData name="Scott Reed" userId="7ae4b69979cb5e8d" providerId="LiveId" clId="{FC5A26CB-DAA8-4C4E-8A94-5FBA3900DB3D}" dt="2024-03-09T10:23:47.432" v="4141" actId="47"/>
        <pc:sldMkLst>
          <pc:docMk/>
          <pc:sldMk cId="3152321635" sldId="2556"/>
        </pc:sldMkLst>
      </pc:sldChg>
      <pc:sldChg chg="add del ord">
        <pc:chgData name="Scott Reed" userId="7ae4b69979cb5e8d" providerId="LiveId" clId="{FC5A26CB-DAA8-4C4E-8A94-5FBA3900DB3D}" dt="2024-03-08T14:50:37.536" v="1905" actId="47"/>
        <pc:sldMkLst>
          <pc:docMk/>
          <pc:sldMk cId="3641883095" sldId="2556"/>
        </pc:sldMkLst>
      </pc:sldChg>
      <pc:sldChg chg="modSp add del mod">
        <pc:chgData name="Scott Reed" userId="7ae4b69979cb5e8d" providerId="LiveId" clId="{FC5A26CB-DAA8-4C4E-8A94-5FBA3900DB3D}" dt="2024-03-08T14:50:38.740" v="1906" actId="47"/>
        <pc:sldMkLst>
          <pc:docMk/>
          <pc:sldMk cId="1440566189" sldId="2557"/>
        </pc:sldMkLst>
        <pc:spChg chg="mod">
          <ac:chgData name="Scott Reed" userId="7ae4b69979cb5e8d" providerId="LiveId" clId="{FC5A26CB-DAA8-4C4E-8A94-5FBA3900DB3D}" dt="2024-03-08T14:49:53.718" v="1898" actId="27636"/>
          <ac:spMkLst>
            <pc:docMk/>
            <pc:sldMk cId="1440566189" sldId="2557"/>
            <ac:spMk id="2" creationId="{41A7BF44-6F18-4D0F-8476-5781BDA5C0C8}"/>
          </ac:spMkLst>
        </pc:spChg>
      </pc:sldChg>
      <pc:sldChg chg="delSp modSp add mod ord">
        <pc:chgData name="Scott Reed" userId="7ae4b69979cb5e8d" providerId="LiveId" clId="{FC5A26CB-DAA8-4C4E-8A94-5FBA3900DB3D}" dt="2024-03-09T10:24:33.635" v="4153" actId="20577"/>
        <pc:sldMkLst>
          <pc:docMk/>
          <pc:sldMk cId="3456334931" sldId="2557"/>
        </pc:sldMkLst>
        <pc:spChg chg="mod">
          <ac:chgData name="Scott Reed" userId="7ae4b69979cb5e8d" providerId="LiveId" clId="{FC5A26CB-DAA8-4C4E-8A94-5FBA3900DB3D}" dt="2024-03-09T10:24:33.635" v="4153" actId="20577"/>
          <ac:spMkLst>
            <pc:docMk/>
            <pc:sldMk cId="3456334931" sldId="2557"/>
            <ac:spMk id="2" creationId="{EB087370-B376-014E-BACA-25045A7B9A99}"/>
          </ac:spMkLst>
        </pc:spChg>
        <pc:spChg chg="mod">
          <ac:chgData name="Scott Reed" userId="7ae4b69979cb5e8d" providerId="LiveId" clId="{FC5A26CB-DAA8-4C4E-8A94-5FBA3900DB3D}" dt="2024-03-08T14:51:18.592" v="1910"/>
          <ac:spMkLst>
            <pc:docMk/>
            <pc:sldMk cId="3456334931" sldId="2557"/>
            <ac:spMk id="3" creationId="{BB8B0614-8551-6DE1-6F4B-575DA57F6803}"/>
          </ac:spMkLst>
        </pc:spChg>
        <pc:spChg chg="del mod">
          <ac:chgData name="Scott Reed" userId="7ae4b69979cb5e8d" providerId="LiveId" clId="{FC5A26CB-DAA8-4C4E-8A94-5FBA3900DB3D}" dt="2024-03-08T14:52:21.448" v="1914" actId="478"/>
          <ac:spMkLst>
            <pc:docMk/>
            <pc:sldMk cId="3456334931" sldId="2557"/>
            <ac:spMk id="6" creationId="{458AC342-99D3-4EF5-865B-C0B98FFE47EF}"/>
          </ac:spMkLst>
        </pc:spChg>
      </pc:sldChg>
      <pc:sldChg chg="addSp delSp modSp add mod ord modNotesTx">
        <pc:chgData name="Scott Reed" userId="7ae4b69979cb5e8d" providerId="LiveId" clId="{FC5A26CB-DAA8-4C4E-8A94-5FBA3900DB3D}" dt="2024-03-13T12:10:32.393" v="7497" actId="20577"/>
        <pc:sldMkLst>
          <pc:docMk/>
          <pc:sldMk cId="82979535" sldId="2558"/>
        </pc:sldMkLst>
        <pc:spChg chg="add mod">
          <ac:chgData name="Scott Reed" userId="7ae4b69979cb5e8d" providerId="LiveId" clId="{FC5A26CB-DAA8-4C4E-8A94-5FBA3900DB3D}" dt="2024-03-13T11:38:07.271" v="7114" actId="20577"/>
          <ac:spMkLst>
            <pc:docMk/>
            <pc:sldMk cId="82979535" sldId="2558"/>
            <ac:spMk id="2" creationId="{DACAFAE1-C4F4-3E31-93C2-EA4E30D6EAD3}"/>
          </ac:spMkLst>
        </pc:spChg>
        <pc:spChg chg="del">
          <ac:chgData name="Scott Reed" userId="7ae4b69979cb5e8d" providerId="LiveId" clId="{FC5A26CB-DAA8-4C4E-8A94-5FBA3900DB3D}" dt="2024-03-08T14:53:21.855" v="1935" actId="478"/>
          <ac:spMkLst>
            <pc:docMk/>
            <pc:sldMk cId="82979535" sldId="2558"/>
            <ac:spMk id="3" creationId="{5C128DD1-D0B0-D112-31B9-6175255F5BDB}"/>
          </ac:spMkLst>
        </pc:spChg>
        <pc:spChg chg="mod">
          <ac:chgData name="Scott Reed" userId="7ae4b69979cb5e8d" providerId="LiveId" clId="{FC5A26CB-DAA8-4C4E-8A94-5FBA3900DB3D}" dt="2024-03-13T11:36:42.918" v="7093" actId="20577"/>
          <ac:spMkLst>
            <pc:docMk/>
            <pc:sldMk cId="82979535" sldId="2558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13T11:38:50.511" v="7130" actId="20577"/>
          <ac:spMkLst>
            <pc:docMk/>
            <pc:sldMk cId="82979535" sldId="2558"/>
            <ac:spMk id="11" creationId="{18B48F11-C2E7-A242-751C-49E6AEDD9D6B}"/>
          </ac:spMkLst>
        </pc:spChg>
        <pc:picChg chg="add mod">
          <ac:chgData name="Scott Reed" userId="7ae4b69979cb5e8d" providerId="LiveId" clId="{FC5A26CB-DAA8-4C4E-8A94-5FBA3900DB3D}" dt="2024-03-13T11:38:23.241" v="7118" actId="1076"/>
          <ac:picMkLst>
            <pc:docMk/>
            <pc:sldMk cId="82979535" sldId="2558"/>
            <ac:picMk id="4" creationId="{8A8E9614-B0EE-0DA6-295F-220E265E96B0}"/>
          </ac:picMkLst>
        </pc:picChg>
        <pc:picChg chg="del">
          <ac:chgData name="Scott Reed" userId="7ae4b69979cb5e8d" providerId="LiveId" clId="{FC5A26CB-DAA8-4C4E-8A94-5FBA3900DB3D}" dt="2024-03-08T14:53:19.806" v="1934" actId="478"/>
          <ac:picMkLst>
            <pc:docMk/>
            <pc:sldMk cId="82979535" sldId="2558"/>
            <ac:picMk id="5" creationId="{F412FA07-A823-0C6B-6C77-CFFE9B82A469}"/>
          </ac:picMkLst>
        </pc:picChg>
        <pc:picChg chg="add mod">
          <ac:chgData name="Scott Reed" userId="7ae4b69979cb5e8d" providerId="LiveId" clId="{FC5A26CB-DAA8-4C4E-8A94-5FBA3900DB3D}" dt="2024-03-13T11:38:24.901" v="7119" actId="1076"/>
          <ac:picMkLst>
            <pc:docMk/>
            <pc:sldMk cId="82979535" sldId="2558"/>
            <ac:picMk id="8" creationId="{B957DA36-FC7D-A8F8-DC8B-6E69783692ED}"/>
          </ac:picMkLst>
        </pc:picChg>
        <pc:picChg chg="add mod ord">
          <ac:chgData name="Scott Reed" userId="7ae4b69979cb5e8d" providerId="LiveId" clId="{FC5A26CB-DAA8-4C4E-8A94-5FBA3900DB3D}" dt="2024-03-13T11:38:22.324" v="7117" actId="1076"/>
          <ac:picMkLst>
            <pc:docMk/>
            <pc:sldMk cId="82979535" sldId="2558"/>
            <ac:picMk id="10" creationId="{26741200-C055-4392-3B25-6883319D50A0}"/>
          </ac:picMkLst>
        </pc:picChg>
      </pc:sldChg>
      <pc:sldChg chg="modSp add del mod">
        <pc:chgData name="Scott Reed" userId="7ae4b69979cb5e8d" providerId="LiveId" clId="{FC5A26CB-DAA8-4C4E-8A94-5FBA3900DB3D}" dt="2024-03-08T14:50:34.825" v="1903"/>
        <pc:sldMkLst>
          <pc:docMk/>
          <pc:sldMk cId="751891436" sldId="2558"/>
        </pc:sldMkLst>
        <pc:spChg chg="mod">
          <ac:chgData name="Scott Reed" userId="7ae4b69979cb5e8d" providerId="LiveId" clId="{FC5A26CB-DAA8-4C4E-8A94-5FBA3900DB3D}" dt="2024-03-08T14:50:34.825" v="1903"/>
          <ac:spMkLst>
            <pc:docMk/>
            <pc:sldMk cId="751891436" sldId="2558"/>
            <ac:spMk id="2" creationId="{41A7BF44-6F18-4D0F-8476-5781BDA5C0C8}"/>
          </ac:spMkLst>
        </pc:spChg>
      </pc:sldChg>
      <pc:sldChg chg="add del">
        <pc:chgData name="Scott Reed" userId="7ae4b69979cb5e8d" providerId="LiveId" clId="{FC5A26CB-DAA8-4C4E-8A94-5FBA3900DB3D}" dt="2024-03-09T11:00:38.946" v="5483" actId="2696"/>
        <pc:sldMkLst>
          <pc:docMk/>
          <pc:sldMk cId="1611111772" sldId="2559"/>
        </pc:sldMkLst>
      </pc:sldChg>
      <pc:sldChg chg="addSp delSp modSp add mod ord">
        <pc:chgData name="Scott Reed" userId="7ae4b69979cb5e8d" providerId="LiveId" clId="{FC5A26CB-DAA8-4C4E-8A94-5FBA3900DB3D}" dt="2024-03-09T10:36:57.397" v="4918" actId="20577"/>
        <pc:sldMkLst>
          <pc:docMk/>
          <pc:sldMk cId="172422554" sldId="2560"/>
        </pc:sldMkLst>
        <pc:spChg chg="add mod">
          <ac:chgData name="Scott Reed" userId="7ae4b69979cb5e8d" providerId="LiveId" clId="{FC5A26CB-DAA8-4C4E-8A94-5FBA3900DB3D}" dt="2024-03-09T10:35:39.161" v="4882" actId="1076"/>
          <ac:spMkLst>
            <pc:docMk/>
            <pc:sldMk cId="172422554" sldId="2560"/>
            <ac:spMk id="3" creationId="{F03725D6-BB84-83F8-8760-FF4675B45516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5" creationId="{5E4F4BE1-F45A-994F-A452-FA8B97CA655F}"/>
          </ac:spMkLst>
        </pc:spChg>
        <pc:spChg chg="mod">
          <ac:chgData name="Scott Reed" userId="7ae4b69979cb5e8d" providerId="LiveId" clId="{FC5A26CB-DAA8-4C4E-8A94-5FBA3900DB3D}" dt="2024-03-08T14:59:32.400" v="2487"/>
          <ac:spMkLst>
            <pc:docMk/>
            <pc:sldMk cId="172422554" sldId="2560"/>
            <ac:spMk id="6" creationId="{979BF864-44CF-C76B-8F7C-EE4907487418}"/>
          </ac:spMkLst>
        </pc:spChg>
        <pc:spChg chg="mod">
          <ac:chgData name="Scott Reed" userId="7ae4b69979cb5e8d" providerId="LiveId" clId="{FC5A26CB-DAA8-4C4E-8A94-5FBA3900DB3D}" dt="2024-03-09T10:36:57.397" v="4918" actId="20577"/>
          <ac:spMkLst>
            <pc:docMk/>
            <pc:sldMk cId="172422554" sldId="2560"/>
            <ac:spMk id="7" creationId="{76C62F96-BC4C-2472-0BBB-2193CA62EAAA}"/>
          </ac:spMkLst>
        </pc:spChg>
        <pc:spChg chg="del mod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8" creationId="{EB644794-461A-894C-DD39-38C6909F1DA0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10" creationId="{DA469B11-123B-AFE0-D684-A8D98769F36D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12" creationId="{06CB2E76-B183-7499-9872-56DCA724E828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14" creationId="{58E35847-0A88-DCAE-ABFA-61568DC39B47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16" creationId="{AE61915A-108C-10F5-D5EF-316B672AF41D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18" creationId="{562B3035-E131-55A2-29EF-ACC6D332F67E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0" creationId="{17A21498-F244-5499-5FE9-9CF84630FBB8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2" creationId="{A6D1A7CE-CD5B-705D-B0B8-0B6CD0DECBB7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4" creationId="{6C8B4016-498E-655C-F117-EBD7B45118F4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6" creationId="{584A3EC8-D04F-5011-42C1-FDB588713E76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8" creationId="{1C264EE4-3DB5-801D-1838-50A7175C5830}"/>
          </ac:spMkLst>
        </pc:spChg>
        <pc:spChg chg="del mod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29" creationId="{67F0C0A5-5A54-6321-4209-D1B042E1D041}"/>
          </ac:spMkLst>
        </pc:spChg>
        <pc:spChg chg="del">
          <ac:chgData name="Scott Reed" userId="7ae4b69979cb5e8d" providerId="LiveId" clId="{FC5A26CB-DAA8-4C4E-8A94-5FBA3900DB3D}" dt="2024-03-08T15:00:08.891" v="2517" actId="478"/>
          <ac:spMkLst>
            <pc:docMk/>
            <pc:sldMk cId="172422554" sldId="2560"/>
            <ac:spMk id="30" creationId="{08801EC8-B854-C72C-7316-417180388C5A}"/>
          </ac:spMkLst>
        </pc:spChg>
        <pc:spChg chg="add mod">
          <ac:chgData name="Scott Reed" userId="7ae4b69979cb5e8d" providerId="LiveId" clId="{FC5A26CB-DAA8-4C4E-8A94-5FBA3900DB3D}" dt="2024-03-09T10:36:37.339" v="4911" actId="1036"/>
          <ac:spMkLst>
            <pc:docMk/>
            <pc:sldMk cId="172422554" sldId="2560"/>
            <ac:spMk id="31" creationId="{F8288980-3DAE-C221-4985-10F62CDA51AC}"/>
          </ac:spMkLst>
        </pc:spChg>
        <pc:spChg chg="add mod">
          <ac:chgData name="Scott Reed" userId="7ae4b69979cb5e8d" providerId="LiveId" clId="{FC5A26CB-DAA8-4C4E-8A94-5FBA3900DB3D}" dt="2024-03-09T10:36:37.339" v="4911" actId="1036"/>
          <ac:spMkLst>
            <pc:docMk/>
            <pc:sldMk cId="172422554" sldId="2560"/>
            <ac:spMk id="35" creationId="{0BB7917F-93DB-AD1C-19CF-DD11D4863819}"/>
          </ac:spMkLst>
        </pc:spChg>
        <pc:spChg chg="add del mod">
          <ac:chgData name="Scott Reed" userId="7ae4b69979cb5e8d" providerId="LiveId" clId="{FC5A26CB-DAA8-4C4E-8A94-5FBA3900DB3D}" dt="2024-03-09T10:33:50.553" v="4713" actId="478"/>
          <ac:spMkLst>
            <pc:docMk/>
            <pc:sldMk cId="172422554" sldId="2560"/>
            <ac:spMk id="37" creationId="{1BEEC526-D3C9-0C38-D265-FD2FF8772133}"/>
          </ac:spMkLst>
        </pc:spChg>
        <pc:spChg chg="add mod">
          <ac:chgData name="Scott Reed" userId="7ae4b69979cb5e8d" providerId="LiveId" clId="{FC5A26CB-DAA8-4C4E-8A94-5FBA3900DB3D}" dt="2024-03-09T10:36:45.092" v="4913" actId="1076"/>
          <ac:spMkLst>
            <pc:docMk/>
            <pc:sldMk cId="172422554" sldId="2560"/>
            <ac:spMk id="39" creationId="{3A4C25C4-51B0-636F-9A72-6AC537775037}"/>
          </ac:spMkLst>
        </pc:spChg>
        <pc:spChg chg="add mod">
          <ac:chgData name="Scott Reed" userId="7ae4b69979cb5e8d" providerId="LiveId" clId="{FC5A26CB-DAA8-4C4E-8A94-5FBA3900DB3D}" dt="2024-03-09T10:36:45.092" v="4913" actId="1076"/>
          <ac:spMkLst>
            <pc:docMk/>
            <pc:sldMk cId="172422554" sldId="2560"/>
            <ac:spMk id="41" creationId="{09324CEC-A0B6-E959-E897-F8E0A2E85DCD}"/>
          </ac:spMkLst>
        </pc:spChg>
        <pc:spChg chg="add mod">
          <ac:chgData name="Scott Reed" userId="7ae4b69979cb5e8d" providerId="LiveId" clId="{FC5A26CB-DAA8-4C4E-8A94-5FBA3900DB3D}" dt="2024-03-09T10:35:56.318" v="4885" actId="1076"/>
          <ac:spMkLst>
            <pc:docMk/>
            <pc:sldMk cId="172422554" sldId="2560"/>
            <ac:spMk id="43" creationId="{F5FE453D-9B25-CDC2-B605-2E6C497E9C6F}"/>
          </ac:spMkLst>
        </pc:spChg>
        <pc:picChg chg="add mod">
          <ac:chgData name="Scott Reed" userId="7ae4b69979cb5e8d" providerId="LiveId" clId="{FC5A26CB-DAA8-4C4E-8A94-5FBA3900DB3D}" dt="2024-03-09T10:33:54.883" v="4714" actId="1076"/>
          <ac:picMkLst>
            <pc:docMk/>
            <pc:sldMk cId="172422554" sldId="2560"/>
            <ac:picMk id="2" creationId="{C7986CBF-4D0C-1ECB-095B-6A749F532050}"/>
          </ac:picMkLst>
        </pc:picChg>
        <pc:picChg chg="add mod">
          <ac:chgData name="Scott Reed" userId="7ae4b69979cb5e8d" providerId="LiveId" clId="{FC5A26CB-DAA8-4C4E-8A94-5FBA3900DB3D}" dt="2024-03-09T10:36:37.339" v="4911" actId="1036"/>
          <ac:picMkLst>
            <pc:docMk/>
            <pc:sldMk cId="172422554" sldId="2560"/>
            <ac:picMk id="4" creationId="{64C9B5B5-4357-B236-4AF3-E4CE892897DD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9" creationId="{87ABF86D-8824-279C-7764-166BF65630CE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11" creationId="{70DC0B9F-C190-77A6-1101-88E681651E02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13" creationId="{C4C1E788-EEED-92A9-1EDB-7E6F0F2AA9B4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15" creationId="{4CFF603A-2D80-741D-6D2F-BFC1DAEAB007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17" creationId="{990CABBC-2869-BABE-E589-58F681017DCB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19" creationId="{D4F22230-5EB9-AF9A-4A1D-F93C42F940B1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21" creationId="{6069BEF4-C1DB-A3ED-A1FD-058BBFD951A5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23" creationId="{C820A5B2-7013-B130-E5AF-3C3CDF9EFD99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25" creationId="{DF4DEA28-DE04-0E4A-3D42-920CBDF82741}"/>
          </ac:picMkLst>
        </pc:picChg>
        <pc:picChg chg="del">
          <ac:chgData name="Scott Reed" userId="7ae4b69979cb5e8d" providerId="LiveId" clId="{FC5A26CB-DAA8-4C4E-8A94-5FBA3900DB3D}" dt="2024-03-08T15:00:08.891" v="2517" actId="478"/>
          <ac:picMkLst>
            <pc:docMk/>
            <pc:sldMk cId="172422554" sldId="2560"/>
            <ac:picMk id="27" creationId="{D7C80299-14F6-DEA6-DB6A-3AE3FFE75BB6}"/>
          </ac:picMkLst>
        </pc:picChg>
        <pc:picChg chg="add mod">
          <ac:chgData name="Scott Reed" userId="7ae4b69979cb5e8d" providerId="LiveId" clId="{FC5A26CB-DAA8-4C4E-8A94-5FBA3900DB3D}" dt="2024-03-09T10:36:37.339" v="4911" actId="1036"/>
          <ac:picMkLst>
            <pc:docMk/>
            <pc:sldMk cId="172422554" sldId="2560"/>
            <ac:picMk id="33" creationId="{23C254BB-F26D-9F50-49C1-D85FD4277BDA}"/>
          </ac:picMkLst>
        </pc:picChg>
        <pc:picChg chg="add del mod">
          <ac:chgData name="Scott Reed" userId="7ae4b69979cb5e8d" providerId="LiveId" clId="{FC5A26CB-DAA8-4C4E-8A94-5FBA3900DB3D}" dt="2024-03-09T10:33:48.806" v="4712" actId="478"/>
          <ac:picMkLst>
            <pc:docMk/>
            <pc:sldMk cId="172422554" sldId="2560"/>
            <ac:picMk id="36" creationId="{1F47E809-9D81-DDB8-8622-747C3C9C8C5A}"/>
          </ac:picMkLst>
        </pc:picChg>
        <pc:picChg chg="add mod">
          <ac:chgData name="Scott Reed" userId="7ae4b69979cb5e8d" providerId="LiveId" clId="{FC5A26CB-DAA8-4C4E-8A94-5FBA3900DB3D}" dt="2024-03-09T10:36:45.092" v="4913" actId="1076"/>
          <ac:picMkLst>
            <pc:docMk/>
            <pc:sldMk cId="172422554" sldId="2560"/>
            <ac:picMk id="38" creationId="{B0BDDE1A-2AB5-5170-9872-56AAB704A42E}"/>
          </ac:picMkLst>
        </pc:picChg>
        <pc:picChg chg="add mod">
          <ac:chgData name="Scott Reed" userId="7ae4b69979cb5e8d" providerId="LiveId" clId="{FC5A26CB-DAA8-4C4E-8A94-5FBA3900DB3D}" dt="2024-03-09T10:36:45.092" v="4913" actId="1076"/>
          <ac:picMkLst>
            <pc:docMk/>
            <pc:sldMk cId="172422554" sldId="2560"/>
            <ac:picMk id="40" creationId="{F32DD162-B13A-F6D0-AE9B-285FB8FB7B7A}"/>
          </ac:picMkLst>
        </pc:picChg>
        <pc:picChg chg="add mod">
          <ac:chgData name="Scott Reed" userId="7ae4b69979cb5e8d" providerId="LiveId" clId="{FC5A26CB-DAA8-4C4E-8A94-5FBA3900DB3D}" dt="2024-03-09T10:35:49.807" v="4884" actId="1076"/>
          <ac:picMkLst>
            <pc:docMk/>
            <pc:sldMk cId="172422554" sldId="2560"/>
            <ac:picMk id="42" creationId="{9288CB90-9BD6-9216-8EBA-809E9B9AEBBE}"/>
          </ac:picMkLst>
        </pc:picChg>
        <pc:cxnChg chg="del">
          <ac:chgData name="Scott Reed" userId="7ae4b69979cb5e8d" providerId="LiveId" clId="{FC5A26CB-DAA8-4C4E-8A94-5FBA3900DB3D}" dt="2024-03-08T15:00:08.891" v="2517" actId="478"/>
          <ac:cxnSpMkLst>
            <pc:docMk/>
            <pc:sldMk cId="172422554" sldId="2560"/>
            <ac:cxnSpMk id="32" creationId="{10016F80-25F8-1956-2D11-C0D936D9CBA5}"/>
          </ac:cxnSpMkLst>
        </pc:cxnChg>
        <pc:cxnChg chg="del">
          <ac:chgData name="Scott Reed" userId="7ae4b69979cb5e8d" providerId="LiveId" clId="{FC5A26CB-DAA8-4C4E-8A94-5FBA3900DB3D}" dt="2024-03-08T15:00:08.891" v="2517" actId="478"/>
          <ac:cxnSpMkLst>
            <pc:docMk/>
            <pc:sldMk cId="172422554" sldId="2560"/>
            <ac:cxnSpMk id="34" creationId="{ADDE635F-3F6E-5A68-71F6-10CD090BAB75}"/>
          </ac:cxnSpMkLst>
        </pc:cxnChg>
      </pc:sldChg>
      <pc:sldChg chg="addSp modSp add mod">
        <pc:chgData name="Scott Reed" userId="7ae4b69979cb5e8d" providerId="LiveId" clId="{FC5A26CB-DAA8-4C4E-8A94-5FBA3900DB3D}" dt="2024-03-09T09:32:38.700" v="2681" actId="20577"/>
        <pc:sldMkLst>
          <pc:docMk/>
          <pc:sldMk cId="2207718745" sldId="2561"/>
        </pc:sldMkLst>
        <pc:spChg chg="add mod">
          <ac:chgData name="Scott Reed" userId="7ae4b69979cb5e8d" providerId="LiveId" clId="{FC5A26CB-DAA8-4C4E-8A94-5FBA3900DB3D}" dt="2024-03-09T09:29:25.102" v="2638" actId="20577"/>
          <ac:spMkLst>
            <pc:docMk/>
            <pc:sldMk cId="2207718745" sldId="2561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09:32:38.700" v="2681" actId="20577"/>
          <ac:spMkLst>
            <pc:docMk/>
            <pc:sldMk cId="2207718745" sldId="2561"/>
            <ac:spMk id="4" creationId="{656D6823-FC3F-18F9-5662-5F5DB1EDB312}"/>
          </ac:spMkLst>
        </pc:spChg>
        <pc:spChg chg="mod">
          <ac:chgData name="Scott Reed" userId="7ae4b69979cb5e8d" providerId="LiveId" clId="{FC5A26CB-DAA8-4C4E-8A94-5FBA3900DB3D}" dt="2024-03-09T09:27:53.059" v="2566" actId="20577"/>
          <ac:spMkLst>
            <pc:docMk/>
            <pc:sldMk cId="2207718745" sldId="2561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09T09:28:31.100" v="2574" actId="1076"/>
          <ac:picMkLst>
            <pc:docMk/>
            <pc:sldMk cId="2207718745" sldId="2561"/>
            <ac:picMk id="3" creationId="{D5618A92-A4B7-FF2D-7AAA-AEB8E21C4AC8}"/>
          </ac:picMkLst>
        </pc:picChg>
      </pc:sldChg>
      <pc:sldChg chg="add del ord">
        <pc:chgData name="Scott Reed" userId="7ae4b69979cb5e8d" providerId="LiveId" clId="{FC5A26CB-DAA8-4C4E-8A94-5FBA3900DB3D}" dt="2024-03-09T10:23:51.302" v="4142" actId="47"/>
        <pc:sldMkLst>
          <pc:docMk/>
          <pc:sldMk cId="1286326060" sldId="2562"/>
        </pc:sldMkLst>
      </pc:sldChg>
      <pc:sldChg chg="addSp delSp modSp add mod modNotesTx">
        <pc:chgData name="Scott Reed" userId="7ae4b69979cb5e8d" providerId="LiveId" clId="{FC5A26CB-DAA8-4C4E-8A94-5FBA3900DB3D}" dt="2024-03-09T10:48:07.608" v="5098" actId="1076"/>
        <pc:sldMkLst>
          <pc:docMk/>
          <pc:sldMk cId="1185519504" sldId="2563"/>
        </pc:sldMkLst>
        <pc:spChg chg="mod">
          <ac:chgData name="Scott Reed" userId="7ae4b69979cb5e8d" providerId="LiveId" clId="{FC5A26CB-DAA8-4C4E-8A94-5FBA3900DB3D}" dt="2024-03-09T10:45:35.818" v="5031" actId="1036"/>
          <ac:spMkLst>
            <pc:docMk/>
            <pc:sldMk cId="1185519504" sldId="2563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09:33:20.988" v="2686" actId="20577"/>
          <ac:spMkLst>
            <pc:docMk/>
            <pc:sldMk cId="1185519504" sldId="2563"/>
            <ac:spMk id="4" creationId="{7ABACB0D-6FF3-334F-1D91-524186B58A82}"/>
          </ac:spMkLst>
        </pc:spChg>
        <pc:spChg chg="mod">
          <ac:chgData name="Scott Reed" userId="7ae4b69979cb5e8d" providerId="LiveId" clId="{FC5A26CB-DAA8-4C4E-8A94-5FBA3900DB3D}" dt="2024-03-09T09:57:12.323" v="3278" actId="20577"/>
          <ac:spMkLst>
            <pc:docMk/>
            <pc:sldMk cId="1185519504" sldId="2563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48:07.608" v="5098" actId="1076"/>
          <ac:spMkLst>
            <pc:docMk/>
            <pc:sldMk cId="1185519504" sldId="2563"/>
            <ac:spMk id="9" creationId="{C598D43E-A922-4BE3-2864-8A2E135A12E9}"/>
          </ac:spMkLst>
        </pc:spChg>
        <pc:graphicFrameChg chg="add mod modGraphic">
          <ac:chgData name="Scott Reed" userId="7ae4b69979cb5e8d" providerId="LiveId" clId="{FC5A26CB-DAA8-4C4E-8A94-5FBA3900DB3D}" dt="2024-03-09T09:59:53.677" v="3328" actId="1035"/>
          <ac:graphicFrameMkLst>
            <pc:docMk/>
            <pc:sldMk cId="1185519504" sldId="2563"/>
            <ac:graphicFrameMk id="8" creationId="{36E17B5C-90CC-1D75-598D-BA9D9C34C870}"/>
          </ac:graphicFrameMkLst>
        </pc:graphicFrameChg>
        <pc:picChg chg="del">
          <ac:chgData name="Scott Reed" userId="7ae4b69979cb5e8d" providerId="LiveId" clId="{FC5A26CB-DAA8-4C4E-8A94-5FBA3900DB3D}" dt="2024-03-09T09:31:20.229" v="2642" actId="478"/>
          <ac:picMkLst>
            <pc:docMk/>
            <pc:sldMk cId="1185519504" sldId="2563"/>
            <ac:picMk id="3" creationId="{D5618A92-A4B7-FF2D-7AAA-AEB8E21C4AC8}"/>
          </ac:picMkLst>
        </pc:picChg>
        <pc:picChg chg="add mod modCrop">
          <ac:chgData name="Scott Reed" userId="7ae4b69979cb5e8d" providerId="LiveId" clId="{FC5A26CB-DAA8-4C4E-8A94-5FBA3900DB3D}" dt="2024-03-09T09:59:53.677" v="3328" actId="1035"/>
          <ac:picMkLst>
            <pc:docMk/>
            <pc:sldMk cId="1185519504" sldId="2563"/>
            <ac:picMk id="5" creationId="{9A035260-4149-7000-39A8-6EB7211095C8}"/>
          </ac:picMkLst>
        </pc:picChg>
      </pc:sldChg>
      <pc:sldChg chg="addSp delSp modSp add mod">
        <pc:chgData name="Scott Reed" userId="7ae4b69979cb5e8d" providerId="LiveId" clId="{FC5A26CB-DAA8-4C4E-8A94-5FBA3900DB3D}" dt="2024-03-09T10:21:51.700" v="4104"/>
        <pc:sldMkLst>
          <pc:docMk/>
          <pc:sldMk cId="3526273289" sldId="2564"/>
        </pc:sldMkLst>
        <pc:spChg chg="mod">
          <ac:chgData name="Scott Reed" userId="7ae4b69979cb5e8d" providerId="LiveId" clId="{FC5A26CB-DAA8-4C4E-8A94-5FBA3900DB3D}" dt="2024-03-09T10:21:41.198" v="4101" actId="14100"/>
          <ac:spMkLst>
            <pc:docMk/>
            <pc:sldMk cId="3526273289" sldId="2564"/>
            <ac:spMk id="2" creationId="{920AD0A5-D4C5-8683-D072-37A38417C346}"/>
          </ac:spMkLst>
        </pc:spChg>
        <pc:spChg chg="add del mod">
          <ac:chgData name="Scott Reed" userId="7ae4b69979cb5e8d" providerId="LiveId" clId="{FC5A26CB-DAA8-4C4E-8A94-5FBA3900DB3D}" dt="2024-03-09T10:21:44.427" v="4102" actId="478"/>
          <ac:spMkLst>
            <pc:docMk/>
            <pc:sldMk cId="3526273289" sldId="2564"/>
            <ac:spMk id="3" creationId="{00BC39E1-0F5C-E154-8E64-9EA8DD2869FD}"/>
          </ac:spMkLst>
        </pc:spChg>
        <pc:spChg chg="add mod">
          <ac:chgData name="Scott Reed" userId="7ae4b69979cb5e8d" providerId="LiveId" clId="{FC5A26CB-DAA8-4C4E-8A94-5FBA3900DB3D}" dt="2024-03-09T10:21:51.700" v="4104"/>
          <ac:spMkLst>
            <pc:docMk/>
            <pc:sldMk cId="3526273289" sldId="2564"/>
            <ac:spMk id="5" creationId="{C52F4B35-A670-B627-3E85-D563D38B03BB}"/>
          </ac:spMkLst>
        </pc:spChg>
        <pc:spChg chg="mod">
          <ac:chgData name="Scott Reed" userId="7ae4b69979cb5e8d" providerId="LiveId" clId="{FC5A26CB-DAA8-4C4E-8A94-5FBA3900DB3D}" dt="2024-03-09T10:21:03.018" v="4095" actId="20577"/>
          <ac:spMkLst>
            <pc:docMk/>
            <pc:sldMk cId="3526273289" sldId="2564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09T10:21:27.649" v="4099" actId="1076"/>
          <ac:picMkLst>
            <pc:docMk/>
            <pc:sldMk cId="3526273289" sldId="2564"/>
            <ac:picMk id="4" creationId="{46C9E03F-6A20-F6ED-510F-8E9442C83390}"/>
          </ac:picMkLst>
        </pc:picChg>
      </pc:sldChg>
      <pc:sldChg chg="addSp modSp add mod">
        <pc:chgData name="Scott Reed" userId="7ae4b69979cb5e8d" providerId="LiveId" clId="{FC5A26CB-DAA8-4C4E-8A94-5FBA3900DB3D}" dt="2024-03-09T10:23:13.006" v="4140" actId="14100"/>
        <pc:sldMkLst>
          <pc:docMk/>
          <pc:sldMk cId="1488792641" sldId="2565"/>
        </pc:sldMkLst>
        <pc:spChg chg="mod">
          <ac:chgData name="Scott Reed" userId="7ae4b69979cb5e8d" providerId="LiveId" clId="{FC5A26CB-DAA8-4C4E-8A94-5FBA3900DB3D}" dt="2024-03-09T10:23:13.006" v="4140" actId="14100"/>
          <ac:spMkLst>
            <pc:docMk/>
            <pc:sldMk cId="1488792641" sldId="2565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09:33:15.155" v="2684"/>
          <ac:spMkLst>
            <pc:docMk/>
            <pc:sldMk cId="1488792641" sldId="2565"/>
            <ac:spMk id="3" creationId="{0DE14818-0608-E2DA-EB5B-6BD820BF69CA}"/>
          </ac:spMkLst>
        </pc:spChg>
        <pc:spChg chg="mod">
          <ac:chgData name="Scott Reed" userId="7ae4b69979cb5e8d" providerId="LiveId" clId="{FC5A26CB-DAA8-4C4E-8A94-5FBA3900DB3D}" dt="2024-03-09T10:22:19.281" v="4125" actId="20577"/>
          <ac:spMkLst>
            <pc:docMk/>
            <pc:sldMk cId="1488792641" sldId="2565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09T10:22:55.388" v="4129" actId="1076"/>
          <ac:picMkLst>
            <pc:docMk/>
            <pc:sldMk cId="1488792641" sldId="2565"/>
            <ac:picMk id="4" creationId="{9E636B32-EA7D-0DE6-C29C-EC2F10DDD0AE}"/>
          </ac:picMkLst>
        </pc:picChg>
      </pc:sldChg>
      <pc:sldChg chg="addSp delSp modSp add mod modNotesTx">
        <pc:chgData name="Scott Reed" userId="7ae4b69979cb5e8d" providerId="LiveId" clId="{FC5A26CB-DAA8-4C4E-8A94-5FBA3900DB3D}" dt="2024-03-09T10:21:50.740" v="4103"/>
        <pc:sldMkLst>
          <pc:docMk/>
          <pc:sldMk cId="84297541" sldId="2566"/>
        </pc:sldMkLst>
        <pc:spChg chg="mod">
          <ac:chgData name="Scott Reed" userId="7ae4b69979cb5e8d" providerId="LiveId" clId="{FC5A26CB-DAA8-4C4E-8A94-5FBA3900DB3D}" dt="2024-03-09T10:16:55.513" v="4040" actId="20577"/>
          <ac:spMkLst>
            <pc:docMk/>
            <pc:sldMk cId="84297541" sldId="2566"/>
            <ac:spMk id="2" creationId="{920AD0A5-D4C5-8683-D072-37A38417C346}"/>
          </ac:spMkLst>
        </pc:spChg>
        <pc:spChg chg="del">
          <ac:chgData name="Scott Reed" userId="7ae4b69979cb5e8d" providerId="LiveId" clId="{FC5A26CB-DAA8-4C4E-8A94-5FBA3900DB3D}" dt="2024-03-09T10:20:00.643" v="4070" actId="478"/>
          <ac:spMkLst>
            <pc:docMk/>
            <pc:sldMk cId="84297541" sldId="2566"/>
            <ac:spMk id="4" creationId="{7ABACB0D-6FF3-334F-1D91-524186B58A82}"/>
          </ac:spMkLst>
        </pc:spChg>
        <pc:spChg chg="mod">
          <ac:chgData name="Scott Reed" userId="7ae4b69979cb5e8d" providerId="LiveId" clId="{FC5A26CB-DAA8-4C4E-8A94-5FBA3900DB3D}" dt="2024-03-09T10:05:52.550" v="3654" actId="20577"/>
          <ac:spMkLst>
            <pc:docMk/>
            <pc:sldMk cId="84297541" sldId="2566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15:29.887" v="4009" actId="1076"/>
          <ac:spMkLst>
            <pc:docMk/>
            <pc:sldMk cId="84297541" sldId="2566"/>
            <ac:spMk id="9" creationId="{889D42EF-E815-2EB7-853F-5F5912C1D1D8}"/>
          </ac:spMkLst>
        </pc:spChg>
        <pc:spChg chg="add mod">
          <ac:chgData name="Scott Reed" userId="7ae4b69979cb5e8d" providerId="LiveId" clId="{FC5A26CB-DAA8-4C4E-8A94-5FBA3900DB3D}" dt="2024-03-09T10:15:36.807" v="4011" actId="1076"/>
          <ac:spMkLst>
            <pc:docMk/>
            <pc:sldMk cId="84297541" sldId="2566"/>
            <ac:spMk id="10" creationId="{C3C0A9A2-CF2C-7393-40B2-C592F92DAD5F}"/>
          </ac:spMkLst>
        </pc:spChg>
        <pc:spChg chg="add mod">
          <ac:chgData name="Scott Reed" userId="7ae4b69979cb5e8d" providerId="LiveId" clId="{FC5A26CB-DAA8-4C4E-8A94-5FBA3900DB3D}" dt="2024-03-09T10:19:06.965" v="4062" actId="14100"/>
          <ac:spMkLst>
            <pc:docMk/>
            <pc:sldMk cId="84297541" sldId="2566"/>
            <ac:spMk id="15" creationId="{0A9159AD-B325-F7CF-3268-EC2D17E0BA83}"/>
          </ac:spMkLst>
        </pc:spChg>
        <pc:spChg chg="add mod">
          <ac:chgData name="Scott Reed" userId="7ae4b69979cb5e8d" providerId="LiveId" clId="{FC5A26CB-DAA8-4C4E-8A94-5FBA3900DB3D}" dt="2024-03-09T10:18:42.656" v="4056" actId="14100"/>
          <ac:spMkLst>
            <pc:docMk/>
            <pc:sldMk cId="84297541" sldId="2566"/>
            <ac:spMk id="16" creationId="{0402C546-D8E5-6342-F2A5-C2C5F2F53929}"/>
          </ac:spMkLst>
        </pc:spChg>
        <pc:spChg chg="add mod">
          <ac:chgData name="Scott Reed" userId="7ae4b69979cb5e8d" providerId="LiveId" clId="{FC5A26CB-DAA8-4C4E-8A94-5FBA3900DB3D}" dt="2024-03-09T10:19:12.751" v="4063" actId="14100"/>
          <ac:spMkLst>
            <pc:docMk/>
            <pc:sldMk cId="84297541" sldId="2566"/>
            <ac:spMk id="17" creationId="{696D0B15-77C9-864A-0CC1-18CEDF2D5E22}"/>
          </ac:spMkLst>
        </pc:spChg>
        <pc:spChg chg="add mod">
          <ac:chgData name="Scott Reed" userId="7ae4b69979cb5e8d" providerId="LiveId" clId="{FC5A26CB-DAA8-4C4E-8A94-5FBA3900DB3D}" dt="2024-03-09T10:19:33.243" v="4069" actId="14100"/>
          <ac:spMkLst>
            <pc:docMk/>
            <pc:sldMk cId="84297541" sldId="2566"/>
            <ac:spMk id="18" creationId="{697A2A08-FDD4-D170-F2A8-A643ED5457B8}"/>
          </ac:spMkLst>
        </pc:spChg>
        <pc:spChg chg="add mod">
          <ac:chgData name="Scott Reed" userId="7ae4b69979cb5e8d" providerId="LiveId" clId="{FC5A26CB-DAA8-4C4E-8A94-5FBA3900DB3D}" dt="2024-03-09T10:21:50.740" v="4103"/>
          <ac:spMkLst>
            <pc:docMk/>
            <pc:sldMk cId="84297541" sldId="2566"/>
            <ac:spMk id="19" creationId="{BE983016-B9EC-EEEB-CD32-78A32477D056}"/>
          </ac:spMkLst>
        </pc:spChg>
        <pc:picChg chg="add del mod">
          <ac:chgData name="Scott Reed" userId="7ae4b69979cb5e8d" providerId="LiveId" clId="{FC5A26CB-DAA8-4C4E-8A94-5FBA3900DB3D}" dt="2024-03-09T10:06:27.929" v="3658" actId="478"/>
          <ac:picMkLst>
            <pc:docMk/>
            <pc:sldMk cId="84297541" sldId="2566"/>
            <ac:picMk id="3" creationId="{EB9C288C-18C2-C63D-5693-B726F65515B2}"/>
          </ac:picMkLst>
        </pc:picChg>
        <pc:picChg chg="del">
          <ac:chgData name="Scott Reed" userId="7ae4b69979cb5e8d" providerId="LiveId" clId="{FC5A26CB-DAA8-4C4E-8A94-5FBA3900DB3D}" dt="2024-03-09T10:06:01.361" v="3655" actId="478"/>
          <ac:picMkLst>
            <pc:docMk/>
            <pc:sldMk cId="84297541" sldId="2566"/>
            <ac:picMk id="5" creationId="{9A035260-4149-7000-39A8-6EB7211095C8}"/>
          </ac:picMkLst>
        </pc:picChg>
        <pc:picChg chg="add del mod">
          <ac:chgData name="Scott Reed" userId="7ae4b69979cb5e8d" providerId="LiveId" clId="{FC5A26CB-DAA8-4C4E-8A94-5FBA3900DB3D}" dt="2024-03-09T10:06:28.718" v="3659" actId="478"/>
          <ac:picMkLst>
            <pc:docMk/>
            <pc:sldMk cId="84297541" sldId="2566"/>
            <ac:picMk id="8" creationId="{D8FDE04A-A4DA-D5BA-1B9D-8642F153F286}"/>
          </ac:picMkLst>
        </pc:picChg>
        <pc:picChg chg="add mod modCrop">
          <ac:chgData name="Scott Reed" userId="7ae4b69979cb5e8d" providerId="LiveId" clId="{FC5A26CB-DAA8-4C4E-8A94-5FBA3900DB3D}" dt="2024-03-09T10:18:48.654" v="4059" actId="1076"/>
          <ac:picMkLst>
            <pc:docMk/>
            <pc:sldMk cId="84297541" sldId="2566"/>
            <ac:picMk id="12" creationId="{94725856-22BD-88F3-0895-3311DC5242EC}"/>
          </ac:picMkLst>
        </pc:picChg>
        <pc:picChg chg="add mod">
          <ac:chgData name="Scott Reed" userId="7ae4b69979cb5e8d" providerId="LiveId" clId="{FC5A26CB-DAA8-4C4E-8A94-5FBA3900DB3D}" dt="2024-03-09T10:15:37.767" v="4012" actId="1076"/>
          <ac:picMkLst>
            <pc:docMk/>
            <pc:sldMk cId="84297541" sldId="2566"/>
            <ac:picMk id="14" creationId="{2D256CFE-4066-62E4-E43F-CDAE15EA5619}"/>
          </ac:picMkLst>
        </pc:picChg>
      </pc:sldChg>
      <pc:sldChg chg="addSp delSp modSp add mod ord modNotesTx">
        <pc:chgData name="Scott Reed" userId="7ae4b69979cb5e8d" providerId="LiveId" clId="{FC5A26CB-DAA8-4C4E-8A94-5FBA3900DB3D}" dt="2024-03-09T10:05:09.911" v="3614" actId="5793"/>
        <pc:sldMkLst>
          <pc:docMk/>
          <pc:sldMk cId="3792393275" sldId="2567"/>
        </pc:sldMkLst>
        <pc:spChg chg="mod">
          <ac:chgData name="Scott Reed" userId="7ae4b69979cb5e8d" providerId="LiveId" clId="{FC5A26CB-DAA8-4C4E-8A94-5FBA3900DB3D}" dt="2024-03-09T10:04:16.240" v="3605" actId="20577"/>
          <ac:spMkLst>
            <pc:docMk/>
            <pc:sldMk cId="3792393275" sldId="2567"/>
            <ac:spMk id="2" creationId="{920AD0A5-D4C5-8683-D072-37A38417C346}"/>
          </ac:spMkLst>
        </pc:spChg>
        <pc:spChg chg="del">
          <ac:chgData name="Scott Reed" userId="7ae4b69979cb5e8d" providerId="LiveId" clId="{FC5A26CB-DAA8-4C4E-8A94-5FBA3900DB3D}" dt="2024-03-09T10:04:42.424" v="3606" actId="478"/>
          <ac:spMkLst>
            <pc:docMk/>
            <pc:sldMk cId="3792393275" sldId="2567"/>
            <ac:spMk id="4" creationId="{7ABACB0D-6FF3-334F-1D91-524186B58A82}"/>
          </ac:spMkLst>
        </pc:spChg>
        <pc:spChg chg="mod">
          <ac:chgData name="Scott Reed" userId="7ae4b69979cb5e8d" providerId="LiveId" clId="{FC5A26CB-DAA8-4C4E-8A94-5FBA3900DB3D}" dt="2024-03-09T10:00:34.088" v="3356" actId="20577"/>
          <ac:spMkLst>
            <pc:docMk/>
            <pc:sldMk cId="3792393275" sldId="2567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04:43.312" v="3607"/>
          <ac:spMkLst>
            <pc:docMk/>
            <pc:sldMk cId="3792393275" sldId="2567"/>
            <ac:spMk id="10" creationId="{07C37E39-8346-FDD5-53A3-BF7CFF0435DC}"/>
          </ac:spMkLst>
        </pc:spChg>
        <pc:graphicFrameChg chg="del">
          <ac:chgData name="Scott Reed" userId="7ae4b69979cb5e8d" providerId="LiveId" clId="{FC5A26CB-DAA8-4C4E-8A94-5FBA3900DB3D}" dt="2024-03-09T10:01:27.616" v="3362" actId="478"/>
          <ac:graphicFrameMkLst>
            <pc:docMk/>
            <pc:sldMk cId="3792393275" sldId="2567"/>
            <ac:graphicFrameMk id="8" creationId="{36E17B5C-90CC-1D75-598D-BA9D9C34C870}"/>
          </ac:graphicFrameMkLst>
        </pc:graphicFrameChg>
        <pc:picChg chg="del">
          <ac:chgData name="Scott Reed" userId="7ae4b69979cb5e8d" providerId="LiveId" clId="{FC5A26CB-DAA8-4C4E-8A94-5FBA3900DB3D}" dt="2024-03-09T10:01:26.249" v="3361" actId="478"/>
          <ac:picMkLst>
            <pc:docMk/>
            <pc:sldMk cId="3792393275" sldId="2567"/>
            <ac:picMk id="5" creationId="{9A035260-4149-7000-39A8-6EB7211095C8}"/>
          </ac:picMkLst>
        </pc:picChg>
        <pc:picChg chg="add mod">
          <ac:chgData name="Scott Reed" userId="7ae4b69979cb5e8d" providerId="LiveId" clId="{FC5A26CB-DAA8-4C4E-8A94-5FBA3900DB3D}" dt="2024-03-09T10:02:36.030" v="3421" actId="1076"/>
          <ac:picMkLst>
            <pc:docMk/>
            <pc:sldMk cId="3792393275" sldId="2567"/>
            <ac:picMk id="9" creationId="{550CEE95-9DEC-FC72-F578-ECB0A15F278E}"/>
          </ac:picMkLst>
        </pc:picChg>
      </pc:sldChg>
      <pc:sldChg chg="modSp add mod">
        <pc:chgData name="Scott Reed" userId="7ae4b69979cb5e8d" providerId="LiveId" clId="{FC5A26CB-DAA8-4C4E-8A94-5FBA3900DB3D}" dt="2024-03-09T10:27:56.647" v="4568" actId="20577"/>
        <pc:sldMkLst>
          <pc:docMk/>
          <pc:sldMk cId="1973640690" sldId="2568"/>
        </pc:sldMkLst>
        <pc:spChg chg="mod">
          <ac:chgData name="Scott Reed" userId="7ae4b69979cb5e8d" providerId="LiveId" clId="{FC5A26CB-DAA8-4C4E-8A94-5FBA3900DB3D}" dt="2024-03-09T10:27:56.647" v="4568" actId="20577"/>
          <ac:spMkLst>
            <pc:docMk/>
            <pc:sldMk cId="1973640690" sldId="2568"/>
            <ac:spMk id="2" creationId="{EB087370-B376-014E-BACA-25045A7B9A99}"/>
          </ac:spMkLst>
        </pc:spChg>
        <pc:spChg chg="mod">
          <ac:chgData name="Scott Reed" userId="7ae4b69979cb5e8d" providerId="LiveId" clId="{FC5A26CB-DAA8-4C4E-8A94-5FBA3900DB3D}" dt="2024-03-09T10:25:35.382" v="4165"/>
          <ac:spMkLst>
            <pc:docMk/>
            <pc:sldMk cId="1973640690" sldId="2568"/>
            <ac:spMk id="3" creationId="{BB8B0614-8551-6DE1-6F4B-575DA57F6803}"/>
          </ac:spMkLst>
        </pc:spChg>
      </pc:sldChg>
      <pc:sldChg chg="modSp add del mod">
        <pc:chgData name="Scott Reed" userId="7ae4b69979cb5e8d" providerId="LiveId" clId="{FC5A26CB-DAA8-4C4E-8A94-5FBA3900DB3D}" dt="2024-03-09T10:40:20.253" v="4956" actId="2696"/>
        <pc:sldMkLst>
          <pc:docMk/>
          <pc:sldMk cId="3517609808" sldId="2569"/>
        </pc:sldMkLst>
        <pc:spChg chg="mod">
          <ac:chgData name="Scott Reed" userId="7ae4b69979cb5e8d" providerId="LiveId" clId="{FC5A26CB-DAA8-4C4E-8A94-5FBA3900DB3D}" dt="2024-03-09T10:37:32.392" v="4928" actId="20577"/>
          <ac:spMkLst>
            <pc:docMk/>
            <pc:sldMk cId="3517609808" sldId="2569"/>
            <ac:spMk id="4" creationId="{656D6823-FC3F-18F9-5662-5F5DB1EDB312}"/>
          </ac:spMkLst>
        </pc:spChg>
        <pc:spChg chg="mod">
          <ac:chgData name="Scott Reed" userId="7ae4b69979cb5e8d" providerId="LiveId" clId="{FC5A26CB-DAA8-4C4E-8A94-5FBA3900DB3D}" dt="2024-03-09T10:28:16.999" v="4570"/>
          <ac:spMkLst>
            <pc:docMk/>
            <pc:sldMk cId="3517609808" sldId="2569"/>
            <ac:spMk id="6" creationId="{979BF864-44CF-C76B-8F7C-EE4907487418}"/>
          </ac:spMkLst>
        </pc:spChg>
      </pc:sldChg>
      <pc:sldChg chg="addSp delSp modSp add del mod">
        <pc:chgData name="Scott Reed" userId="7ae4b69979cb5e8d" providerId="LiveId" clId="{FC5A26CB-DAA8-4C4E-8A94-5FBA3900DB3D}" dt="2024-03-09T10:29:22.342" v="4574" actId="2696"/>
        <pc:sldMkLst>
          <pc:docMk/>
          <pc:sldMk cId="3626111290" sldId="2570"/>
        </pc:sldMkLst>
        <pc:spChg chg="del">
          <ac:chgData name="Scott Reed" userId="7ae4b69979cb5e8d" providerId="LiveId" clId="{FC5A26CB-DAA8-4C4E-8A94-5FBA3900DB3D}" dt="2024-03-09T10:29:15.215" v="4572" actId="478"/>
          <ac:spMkLst>
            <pc:docMk/>
            <pc:sldMk cId="3626111290" sldId="2570"/>
            <ac:spMk id="2" creationId="{EB087370-B376-014E-BACA-25045A7B9A99}"/>
          </ac:spMkLst>
        </pc:spChg>
        <pc:spChg chg="add mod">
          <ac:chgData name="Scott Reed" userId="7ae4b69979cb5e8d" providerId="LiveId" clId="{FC5A26CB-DAA8-4C4E-8A94-5FBA3900DB3D}" dt="2024-03-09T10:29:15.215" v="4572" actId="478"/>
          <ac:spMkLst>
            <pc:docMk/>
            <pc:sldMk cId="3626111290" sldId="2570"/>
            <ac:spMk id="6" creationId="{23DD6AC6-2A67-348D-7D34-A9B97E49CF77}"/>
          </ac:spMkLst>
        </pc:spChg>
      </pc:sldChg>
      <pc:sldChg chg="addSp delSp modSp add mod ord">
        <pc:chgData name="Scott Reed" userId="7ae4b69979cb5e8d" providerId="LiveId" clId="{FC5A26CB-DAA8-4C4E-8A94-5FBA3900DB3D}" dt="2024-03-09T10:32:13.814" v="4591"/>
        <pc:sldMkLst>
          <pc:docMk/>
          <pc:sldMk cId="1531268287" sldId="2571"/>
        </pc:sldMkLst>
        <pc:spChg chg="del">
          <ac:chgData name="Scott Reed" userId="7ae4b69979cb5e8d" providerId="LiveId" clId="{FC5A26CB-DAA8-4C4E-8A94-5FBA3900DB3D}" dt="2024-03-09T10:29:25.628" v="4575" actId="478"/>
          <ac:spMkLst>
            <pc:docMk/>
            <pc:sldMk cId="1531268287" sldId="2571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32:03.948" v="4589" actId="1076"/>
          <ac:spMkLst>
            <pc:docMk/>
            <pc:sldMk cId="1531268287" sldId="2571"/>
            <ac:spMk id="8" creationId="{49816CEA-8374-FCA5-A15F-29EA1B71AC4C}"/>
          </ac:spMkLst>
        </pc:spChg>
        <pc:picChg chg="add mod">
          <ac:chgData name="Scott Reed" userId="7ae4b69979cb5e8d" providerId="LiveId" clId="{FC5A26CB-DAA8-4C4E-8A94-5FBA3900DB3D}" dt="2024-03-09T10:31:44.728" v="4585" actId="1076"/>
          <ac:picMkLst>
            <pc:docMk/>
            <pc:sldMk cId="1531268287" sldId="2571"/>
            <ac:picMk id="3" creationId="{D420E719-47EC-A8F7-8F4A-E435694F4D39}"/>
          </ac:picMkLst>
        </pc:picChg>
        <pc:picChg chg="add mod">
          <ac:chgData name="Scott Reed" userId="7ae4b69979cb5e8d" providerId="LiveId" clId="{FC5A26CB-DAA8-4C4E-8A94-5FBA3900DB3D}" dt="2024-03-09T10:32:00.817" v="4588" actId="1076"/>
          <ac:picMkLst>
            <pc:docMk/>
            <pc:sldMk cId="1531268287" sldId="2571"/>
            <ac:picMk id="5" creationId="{D22FAB1E-53B4-294E-8C95-A175B6940BC8}"/>
          </ac:picMkLst>
        </pc:picChg>
      </pc:sldChg>
      <pc:sldChg chg="addSp delSp modSp add del mod ord">
        <pc:chgData name="Scott Reed" userId="7ae4b69979cb5e8d" providerId="LiveId" clId="{FC5A26CB-DAA8-4C4E-8A94-5FBA3900DB3D}" dt="2024-03-09T10:39:53.032" v="4954" actId="47"/>
        <pc:sldMkLst>
          <pc:docMk/>
          <pc:sldMk cId="2260569620" sldId="2572"/>
        </pc:sldMkLst>
        <pc:spChg chg="del">
          <ac:chgData name="Scott Reed" userId="7ae4b69979cb5e8d" providerId="LiveId" clId="{FC5A26CB-DAA8-4C4E-8A94-5FBA3900DB3D}" dt="2024-03-09T10:37:20.445" v="4925" actId="478"/>
          <ac:spMkLst>
            <pc:docMk/>
            <pc:sldMk cId="2260569620" sldId="2572"/>
            <ac:spMk id="2" creationId="{920AD0A5-D4C5-8683-D072-37A38417C346}"/>
          </ac:spMkLst>
        </pc:spChg>
        <pc:spChg chg="del">
          <ac:chgData name="Scott Reed" userId="7ae4b69979cb5e8d" providerId="LiveId" clId="{FC5A26CB-DAA8-4C4E-8A94-5FBA3900DB3D}" dt="2024-03-09T10:37:21.615" v="4926" actId="478"/>
          <ac:spMkLst>
            <pc:docMk/>
            <pc:sldMk cId="2260569620" sldId="2572"/>
            <ac:spMk id="4" creationId="{656D6823-FC3F-18F9-5662-5F5DB1EDB312}"/>
          </ac:spMkLst>
        </pc:spChg>
        <pc:spChg chg="add mod">
          <ac:chgData name="Scott Reed" userId="7ae4b69979cb5e8d" providerId="LiveId" clId="{FC5A26CB-DAA8-4C4E-8A94-5FBA3900DB3D}" dt="2024-03-09T10:38:14.333" v="4931"/>
          <ac:spMkLst>
            <pc:docMk/>
            <pc:sldMk cId="2260569620" sldId="2572"/>
            <ac:spMk id="5" creationId="{FC411247-7EF5-BB50-A5C2-CD464D9DEEC7}"/>
          </ac:spMkLst>
        </pc:spChg>
        <pc:spChg chg="del mod">
          <ac:chgData name="Scott Reed" userId="7ae4b69979cb5e8d" providerId="LiveId" clId="{FC5A26CB-DAA8-4C4E-8A94-5FBA3900DB3D}" dt="2024-03-09T10:37:19.443" v="4924" actId="478"/>
          <ac:spMkLst>
            <pc:docMk/>
            <pc:sldMk cId="2260569620" sldId="2572"/>
            <ac:spMk id="7" creationId="{76C62F96-BC4C-2472-0BBB-2193CA62EAAA}"/>
          </ac:spMkLst>
        </pc:spChg>
        <pc:picChg chg="del">
          <ac:chgData name="Scott Reed" userId="7ae4b69979cb5e8d" providerId="LiveId" clId="{FC5A26CB-DAA8-4C4E-8A94-5FBA3900DB3D}" dt="2024-03-09T10:37:17.582" v="4923" actId="478"/>
          <ac:picMkLst>
            <pc:docMk/>
            <pc:sldMk cId="2260569620" sldId="2572"/>
            <ac:picMk id="3" creationId="{D5618A92-A4B7-FF2D-7AAA-AEB8E21C4AC8}"/>
          </ac:picMkLst>
        </pc:picChg>
      </pc:sldChg>
      <pc:sldChg chg="addSp delSp modSp add mod">
        <pc:chgData name="Scott Reed" userId="7ae4b69979cb5e8d" providerId="LiveId" clId="{FC5A26CB-DAA8-4C4E-8A94-5FBA3900DB3D}" dt="2024-03-09T10:39:36.706" v="4953" actId="1076"/>
        <pc:sldMkLst>
          <pc:docMk/>
          <pc:sldMk cId="3169773568" sldId="2573"/>
        </pc:sldMkLst>
        <pc:spChg chg="mod">
          <ac:chgData name="Scott Reed" userId="7ae4b69979cb5e8d" providerId="LiveId" clId="{FC5A26CB-DAA8-4C4E-8A94-5FBA3900DB3D}" dt="2024-03-09T10:38:54.962" v="4947"/>
          <ac:spMkLst>
            <pc:docMk/>
            <pc:sldMk cId="3169773568" sldId="2573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10:38:17.140" v="4932"/>
          <ac:spMkLst>
            <pc:docMk/>
            <pc:sldMk cId="3169773568" sldId="2573"/>
            <ac:spMk id="3" creationId="{BABA2156-30AB-D0EC-63CD-11BD761A4898}"/>
          </ac:spMkLst>
        </pc:spChg>
        <pc:spChg chg="add mod">
          <ac:chgData name="Scott Reed" userId="7ae4b69979cb5e8d" providerId="LiveId" clId="{FC5A26CB-DAA8-4C4E-8A94-5FBA3900DB3D}" dt="2024-03-09T10:38:20.277" v="4934"/>
          <ac:spMkLst>
            <pc:docMk/>
            <pc:sldMk cId="3169773568" sldId="2573"/>
            <ac:spMk id="4" creationId="{218429D7-45E8-E58A-C70F-A56F9E2765F9}"/>
          </ac:spMkLst>
        </pc:spChg>
        <pc:spChg chg="mod">
          <ac:chgData name="Scott Reed" userId="7ae4b69979cb5e8d" providerId="LiveId" clId="{FC5A26CB-DAA8-4C4E-8A94-5FBA3900DB3D}" dt="2024-03-09T10:38:08.098" v="4930"/>
          <ac:spMkLst>
            <pc:docMk/>
            <pc:sldMk cId="3169773568" sldId="2573"/>
            <ac:spMk id="6" creationId="{979BF864-44CF-C76B-8F7C-EE4907487418}"/>
          </ac:spMkLst>
        </pc:spChg>
        <pc:spChg chg="del">
          <ac:chgData name="Scott Reed" userId="7ae4b69979cb5e8d" providerId="LiveId" clId="{FC5A26CB-DAA8-4C4E-8A94-5FBA3900DB3D}" dt="2024-03-09T10:38:19.451" v="4933" actId="478"/>
          <ac:spMkLst>
            <pc:docMk/>
            <pc:sldMk cId="3169773568" sldId="2573"/>
            <ac:spMk id="10" creationId="{07C37E39-8346-FDD5-53A3-BF7CFF0435DC}"/>
          </ac:spMkLst>
        </pc:spChg>
        <pc:picChg chg="add mod">
          <ac:chgData name="Scott Reed" userId="7ae4b69979cb5e8d" providerId="LiveId" clId="{FC5A26CB-DAA8-4C4E-8A94-5FBA3900DB3D}" dt="2024-03-09T10:39:36.706" v="4953" actId="1076"/>
          <ac:picMkLst>
            <pc:docMk/>
            <pc:sldMk cId="3169773568" sldId="2573"/>
            <ac:picMk id="8" creationId="{B18742BF-89A1-485C-9A55-D0DE4452F367}"/>
          </ac:picMkLst>
        </pc:picChg>
        <pc:picChg chg="del">
          <ac:chgData name="Scott Reed" userId="7ae4b69979cb5e8d" providerId="LiveId" clId="{FC5A26CB-DAA8-4C4E-8A94-5FBA3900DB3D}" dt="2024-03-09T10:39:22.736" v="4948" actId="478"/>
          <ac:picMkLst>
            <pc:docMk/>
            <pc:sldMk cId="3169773568" sldId="2573"/>
            <ac:picMk id="9" creationId="{550CEE95-9DEC-FC72-F578-ECB0A15F278E}"/>
          </ac:picMkLst>
        </pc:picChg>
      </pc:sldChg>
      <pc:sldChg chg="addSp delSp modSp add del mod">
        <pc:chgData name="Scott Reed" userId="7ae4b69979cb5e8d" providerId="LiveId" clId="{FC5A26CB-DAA8-4C4E-8A94-5FBA3900DB3D}" dt="2024-03-09T10:47:03.700" v="5076" actId="2696"/>
        <pc:sldMkLst>
          <pc:docMk/>
          <pc:sldMk cId="1893485584" sldId="2574"/>
        </pc:sldMkLst>
        <pc:spChg chg="mod">
          <ac:chgData name="Scott Reed" userId="7ae4b69979cb5e8d" providerId="LiveId" clId="{FC5A26CB-DAA8-4C4E-8A94-5FBA3900DB3D}" dt="2024-03-09T10:42:33.898" v="4981" actId="20577"/>
          <ac:spMkLst>
            <pc:docMk/>
            <pc:sldMk cId="1893485584" sldId="2574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10:42:48.538" v="4986"/>
          <ac:spMkLst>
            <pc:docMk/>
            <pc:sldMk cId="1893485584" sldId="2574"/>
            <ac:spMk id="5" creationId="{EA76AB76-6760-EA0B-DB1C-063D59ADE4B4}"/>
          </ac:spMkLst>
        </pc:spChg>
        <pc:spChg chg="mod">
          <ac:chgData name="Scott Reed" userId="7ae4b69979cb5e8d" providerId="LiveId" clId="{FC5A26CB-DAA8-4C4E-8A94-5FBA3900DB3D}" dt="2024-03-09T10:41:23.295" v="4977" actId="1076"/>
          <ac:spMkLst>
            <pc:docMk/>
            <pc:sldMk cId="1893485584" sldId="2574"/>
            <ac:spMk id="9" creationId="{889D42EF-E815-2EB7-853F-5F5912C1D1D8}"/>
          </ac:spMkLst>
        </pc:spChg>
        <pc:spChg chg="del mod">
          <ac:chgData name="Scott Reed" userId="7ae4b69979cb5e8d" providerId="LiveId" clId="{FC5A26CB-DAA8-4C4E-8A94-5FBA3900DB3D}" dt="2024-03-09T10:41:07.969" v="4967" actId="478"/>
          <ac:spMkLst>
            <pc:docMk/>
            <pc:sldMk cId="1893485584" sldId="2574"/>
            <ac:spMk id="10" creationId="{C3C0A9A2-CF2C-7393-40B2-C592F92DAD5F}"/>
          </ac:spMkLst>
        </pc:spChg>
        <pc:spChg chg="del">
          <ac:chgData name="Scott Reed" userId="7ae4b69979cb5e8d" providerId="LiveId" clId="{FC5A26CB-DAA8-4C4E-8A94-5FBA3900DB3D}" dt="2024-03-09T10:41:10.976" v="4971" actId="478"/>
          <ac:spMkLst>
            <pc:docMk/>
            <pc:sldMk cId="1893485584" sldId="2574"/>
            <ac:spMk id="15" creationId="{0A9159AD-B325-F7CF-3268-EC2D17E0BA83}"/>
          </ac:spMkLst>
        </pc:spChg>
        <pc:spChg chg="del">
          <ac:chgData name="Scott Reed" userId="7ae4b69979cb5e8d" providerId="LiveId" clId="{FC5A26CB-DAA8-4C4E-8A94-5FBA3900DB3D}" dt="2024-03-09T10:41:09.906" v="4970" actId="478"/>
          <ac:spMkLst>
            <pc:docMk/>
            <pc:sldMk cId="1893485584" sldId="2574"/>
            <ac:spMk id="16" creationId="{0402C546-D8E5-6342-F2A5-C2C5F2F53929}"/>
          </ac:spMkLst>
        </pc:spChg>
        <pc:spChg chg="del">
          <ac:chgData name="Scott Reed" userId="7ae4b69979cb5e8d" providerId="LiveId" clId="{FC5A26CB-DAA8-4C4E-8A94-5FBA3900DB3D}" dt="2024-03-09T10:41:09.254" v="4969" actId="478"/>
          <ac:spMkLst>
            <pc:docMk/>
            <pc:sldMk cId="1893485584" sldId="2574"/>
            <ac:spMk id="17" creationId="{696D0B15-77C9-864A-0CC1-18CEDF2D5E22}"/>
          </ac:spMkLst>
        </pc:spChg>
        <pc:spChg chg="del">
          <ac:chgData name="Scott Reed" userId="7ae4b69979cb5e8d" providerId="LiveId" clId="{FC5A26CB-DAA8-4C4E-8A94-5FBA3900DB3D}" dt="2024-03-09T10:41:05.391" v="4964" actId="478"/>
          <ac:spMkLst>
            <pc:docMk/>
            <pc:sldMk cId="1893485584" sldId="2574"/>
            <ac:spMk id="18" creationId="{697A2A08-FDD4-D170-F2A8-A643ED5457B8}"/>
          </ac:spMkLst>
        </pc:spChg>
        <pc:spChg chg="del">
          <ac:chgData name="Scott Reed" userId="7ae4b69979cb5e8d" providerId="LiveId" clId="{FC5A26CB-DAA8-4C4E-8A94-5FBA3900DB3D}" dt="2024-03-09T10:42:47.465" v="4985" actId="478"/>
          <ac:spMkLst>
            <pc:docMk/>
            <pc:sldMk cId="1893485584" sldId="2574"/>
            <ac:spMk id="19" creationId="{BE983016-B9EC-EEEB-CD32-78A32477D056}"/>
          </ac:spMkLst>
        </pc:spChg>
        <pc:picChg chg="add mod">
          <ac:chgData name="Scott Reed" userId="7ae4b69979cb5e8d" providerId="LiveId" clId="{FC5A26CB-DAA8-4C4E-8A94-5FBA3900DB3D}" dt="2024-03-09T10:41:19.254" v="4976" actId="1076"/>
          <ac:picMkLst>
            <pc:docMk/>
            <pc:sldMk cId="1893485584" sldId="2574"/>
            <ac:picMk id="4" creationId="{7D9B8A87-532A-C5C3-529A-63184097BCD7}"/>
          </ac:picMkLst>
        </pc:picChg>
        <pc:picChg chg="del">
          <ac:chgData name="Scott Reed" userId="7ae4b69979cb5e8d" providerId="LiveId" clId="{FC5A26CB-DAA8-4C4E-8A94-5FBA3900DB3D}" dt="2024-03-09T10:41:04.896" v="4963" actId="478"/>
          <ac:picMkLst>
            <pc:docMk/>
            <pc:sldMk cId="1893485584" sldId="2574"/>
            <ac:picMk id="12" creationId="{94725856-22BD-88F3-0895-3311DC5242EC}"/>
          </ac:picMkLst>
        </pc:picChg>
        <pc:picChg chg="del">
          <ac:chgData name="Scott Reed" userId="7ae4b69979cb5e8d" providerId="LiveId" clId="{FC5A26CB-DAA8-4C4E-8A94-5FBA3900DB3D}" dt="2024-03-09T10:41:08.350" v="4968" actId="478"/>
          <ac:picMkLst>
            <pc:docMk/>
            <pc:sldMk cId="1893485584" sldId="2574"/>
            <ac:picMk id="14" creationId="{2D256CFE-4066-62E4-E43F-CDAE15EA5619}"/>
          </ac:picMkLst>
        </pc:picChg>
      </pc:sldChg>
      <pc:sldChg chg="addSp delSp modSp add mod ord">
        <pc:chgData name="Scott Reed" userId="7ae4b69979cb5e8d" providerId="LiveId" clId="{FC5A26CB-DAA8-4C4E-8A94-5FBA3900DB3D}" dt="2024-03-09T10:51:56.523" v="5119" actId="1076"/>
        <pc:sldMkLst>
          <pc:docMk/>
          <pc:sldMk cId="1724278504" sldId="2575"/>
        </pc:sldMkLst>
        <pc:spChg chg="del">
          <ac:chgData name="Scott Reed" userId="7ae4b69979cb5e8d" providerId="LiveId" clId="{FC5A26CB-DAA8-4C4E-8A94-5FBA3900DB3D}" dt="2024-03-09T10:40:30.653" v="4961" actId="478"/>
          <ac:spMkLst>
            <pc:docMk/>
            <pc:sldMk cId="1724278504" sldId="2575"/>
            <ac:spMk id="2" creationId="{920AD0A5-D4C5-8683-D072-37A38417C346}"/>
          </ac:spMkLst>
        </pc:spChg>
        <pc:spChg chg="del">
          <ac:chgData name="Scott Reed" userId="7ae4b69979cb5e8d" providerId="LiveId" clId="{FC5A26CB-DAA8-4C4E-8A94-5FBA3900DB3D}" dt="2024-03-09T10:40:32.114" v="4962" actId="478"/>
          <ac:spMkLst>
            <pc:docMk/>
            <pc:sldMk cId="1724278504" sldId="2575"/>
            <ac:spMk id="4" creationId="{218429D7-45E8-E58A-C70F-A56F9E2765F9}"/>
          </ac:spMkLst>
        </pc:spChg>
        <pc:spChg chg="del">
          <ac:chgData name="Scott Reed" userId="7ae4b69979cb5e8d" providerId="LiveId" clId="{FC5A26CB-DAA8-4C4E-8A94-5FBA3900DB3D}" dt="2024-03-09T10:40:29.254" v="4960" actId="478"/>
          <ac:spMkLst>
            <pc:docMk/>
            <pc:sldMk cId="1724278504" sldId="2575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51:56.523" v="5119" actId="1076"/>
          <ac:spMkLst>
            <pc:docMk/>
            <pc:sldMk cId="1724278504" sldId="2575"/>
            <ac:spMk id="11" creationId="{CA04CA16-7D58-B433-B5CD-AEE3189CAE68}"/>
          </ac:spMkLst>
        </pc:spChg>
        <pc:picChg chg="add mod">
          <ac:chgData name="Scott Reed" userId="7ae4b69979cb5e8d" providerId="LiveId" clId="{FC5A26CB-DAA8-4C4E-8A94-5FBA3900DB3D}" dt="2024-03-09T10:51:50.626" v="5118" actId="1076"/>
          <ac:picMkLst>
            <pc:docMk/>
            <pc:sldMk cId="1724278504" sldId="2575"/>
            <ac:picMk id="5" creationId="{61ED783E-D660-1825-A3B2-78494E4883E8}"/>
          </ac:picMkLst>
        </pc:picChg>
        <pc:picChg chg="del">
          <ac:chgData name="Scott Reed" userId="7ae4b69979cb5e8d" providerId="LiveId" clId="{FC5A26CB-DAA8-4C4E-8A94-5FBA3900DB3D}" dt="2024-03-09T10:40:30.653" v="4961" actId="478"/>
          <ac:picMkLst>
            <pc:docMk/>
            <pc:sldMk cId="1724278504" sldId="2575"/>
            <ac:picMk id="8" creationId="{B18742BF-89A1-485C-9A55-D0DE4452F367}"/>
          </ac:picMkLst>
        </pc:picChg>
        <pc:picChg chg="add mod">
          <ac:chgData name="Scott Reed" userId="7ae4b69979cb5e8d" providerId="LiveId" clId="{FC5A26CB-DAA8-4C4E-8A94-5FBA3900DB3D}" dt="2024-03-09T10:51:40.045" v="5115" actId="1076"/>
          <ac:picMkLst>
            <pc:docMk/>
            <pc:sldMk cId="1724278504" sldId="2575"/>
            <ac:picMk id="10" creationId="{9ECA361C-4396-2508-82C1-D41FA311602A}"/>
          </ac:picMkLst>
        </pc:picChg>
      </pc:sldChg>
      <pc:sldChg chg="addSp delSp modSp add mod modNotesTx">
        <pc:chgData name="Scott Reed" userId="7ae4b69979cb5e8d" providerId="LiveId" clId="{FC5A26CB-DAA8-4C4E-8A94-5FBA3900DB3D}" dt="2024-03-09T10:57:26.496" v="5384"/>
        <pc:sldMkLst>
          <pc:docMk/>
          <pc:sldMk cId="1416484860" sldId="2576"/>
        </pc:sldMkLst>
        <pc:spChg chg="mod">
          <ac:chgData name="Scott Reed" userId="7ae4b69979cb5e8d" providerId="LiveId" clId="{FC5A26CB-DAA8-4C4E-8A94-5FBA3900DB3D}" dt="2024-03-09T10:46:52.967" v="5075" actId="20577"/>
          <ac:spMkLst>
            <pc:docMk/>
            <pc:sldMk cId="1416484860" sldId="2576"/>
            <ac:spMk id="2" creationId="{920AD0A5-D4C5-8683-D072-37A38417C346}"/>
          </ac:spMkLst>
        </pc:spChg>
        <pc:spChg chg="add mod">
          <ac:chgData name="Scott Reed" userId="7ae4b69979cb5e8d" providerId="LiveId" clId="{FC5A26CB-DAA8-4C4E-8A94-5FBA3900DB3D}" dt="2024-03-09T10:42:44.983" v="4984"/>
          <ac:spMkLst>
            <pc:docMk/>
            <pc:sldMk cId="1416484860" sldId="2576"/>
            <ac:spMk id="3" creationId="{7443CD3E-ECFF-0668-D9B4-67ADD8A764CA}"/>
          </ac:spMkLst>
        </pc:spChg>
        <pc:spChg chg="del">
          <ac:chgData name="Scott Reed" userId="7ae4b69979cb5e8d" providerId="LiveId" clId="{FC5A26CB-DAA8-4C4E-8A94-5FBA3900DB3D}" dt="2024-03-09T10:42:43.399" v="4982" actId="478"/>
          <ac:spMkLst>
            <pc:docMk/>
            <pc:sldMk cId="1416484860" sldId="2576"/>
            <ac:spMk id="4" creationId="{7ABACB0D-6FF3-334F-1D91-524186B58A82}"/>
          </ac:spMkLst>
        </pc:spChg>
        <pc:spChg chg="mod">
          <ac:chgData name="Scott Reed" userId="7ae4b69979cb5e8d" providerId="LiveId" clId="{FC5A26CB-DAA8-4C4E-8A94-5FBA3900DB3D}" dt="2024-03-09T10:57:26.496" v="5384"/>
          <ac:spMkLst>
            <pc:docMk/>
            <pc:sldMk cId="1416484860" sldId="2576"/>
            <ac:spMk id="6" creationId="{979BF864-44CF-C76B-8F7C-EE4907487418}"/>
          </ac:spMkLst>
        </pc:spChg>
        <pc:spChg chg="mod">
          <ac:chgData name="Scott Reed" userId="7ae4b69979cb5e8d" providerId="LiveId" clId="{FC5A26CB-DAA8-4C4E-8A94-5FBA3900DB3D}" dt="2024-03-09T10:44:19.560" v="4999" actId="20577"/>
          <ac:spMkLst>
            <pc:docMk/>
            <pc:sldMk cId="1416484860" sldId="2576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09T10:48:32.880" v="5103" actId="1076"/>
          <ac:spMkLst>
            <pc:docMk/>
            <pc:sldMk cId="1416484860" sldId="2576"/>
            <ac:spMk id="9" creationId="{FF6C5FEA-7223-8EF8-E093-A2D61884D98B}"/>
          </ac:spMkLst>
        </pc:spChg>
        <pc:spChg chg="add mod">
          <ac:chgData name="Scott Reed" userId="7ae4b69979cb5e8d" providerId="LiveId" clId="{FC5A26CB-DAA8-4C4E-8A94-5FBA3900DB3D}" dt="2024-03-09T10:48:32.880" v="5103" actId="1076"/>
          <ac:spMkLst>
            <pc:docMk/>
            <pc:sldMk cId="1416484860" sldId="2576"/>
            <ac:spMk id="11" creationId="{058765CA-CD8A-1A14-601F-236C54116273}"/>
          </ac:spMkLst>
        </pc:spChg>
        <pc:graphicFrameChg chg="add del">
          <ac:chgData name="Scott Reed" userId="7ae4b69979cb5e8d" providerId="LiveId" clId="{FC5A26CB-DAA8-4C4E-8A94-5FBA3900DB3D}" dt="2024-03-09T10:45:07.370" v="5003" actId="478"/>
          <ac:graphicFrameMkLst>
            <pc:docMk/>
            <pc:sldMk cId="1416484860" sldId="2576"/>
            <ac:graphicFrameMk id="8" creationId="{36E17B5C-90CC-1D75-598D-BA9D9C34C870}"/>
          </ac:graphicFrameMkLst>
        </pc:graphicFrameChg>
        <pc:picChg chg="mod modCrop">
          <ac:chgData name="Scott Reed" userId="7ae4b69979cb5e8d" providerId="LiveId" clId="{FC5A26CB-DAA8-4C4E-8A94-5FBA3900DB3D}" dt="2024-03-09T10:48:32.880" v="5103" actId="1076"/>
          <ac:picMkLst>
            <pc:docMk/>
            <pc:sldMk cId="1416484860" sldId="2576"/>
            <ac:picMk id="5" creationId="{9A035260-4149-7000-39A8-6EB7211095C8}"/>
          </ac:picMkLst>
        </pc:picChg>
        <pc:picChg chg="add mod">
          <ac:chgData name="Scott Reed" userId="7ae4b69979cb5e8d" providerId="LiveId" clId="{FC5A26CB-DAA8-4C4E-8A94-5FBA3900DB3D}" dt="2024-03-09T10:48:32.880" v="5103" actId="1076"/>
          <ac:picMkLst>
            <pc:docMk/>
            <pc:sldMk cId="1416484860" sldId="2576"/>
            <ac:picMk id="10" creationId="{73339055-C37F-1064-9AE4-42F75806944C}"/>
          </ac:picMkLst>
        </pc:picChg>
      </pc:sldChg>
      <pc:sldChg chg="addSp delSp modSp add mod">
        <pc:chgData name="Scott Reed" userId="7ae4b69979cb5e8d" providerId="LiveId" clId="{FC5A26CB-DAA8-4C4E-8A94-5FBA3900DB3D}" dt="2024-03-09T10:47:17.407" v="5078"/>
        <pc:sldMkLst>
          <pc:docMk/>
          <pc:sldMk cId="3882109968" sldId="2577"/>
        </pc:sldMkLst>
        <pc:spChg chg="del">
          <ac:chgData name="Scott Reed" userId="7ae4b69979cb5e8d" providerId="LiveId" clId="{FC5A26CB-DAA8-4C4E-8A94-5FBA3900DB3D}" dt="2024-03-09T10:47:17.166" v="5077" actId="478"/>
          <ac:spMkLst>
            <pc:docMk/>
            <pc:sldMk cId="3882109968" sldId="2577"/>
            <ac:spMk id="4" creationId="{656D6823-FC3F-18F9-5662-5F5DB1EDB312}"/>
          </ac:spMkLst>
        </pc:spChg>
        <pc:spChg chg="add mod">
          <ac:chgData name="Scott Reed" userId="7ae4b69979cb5e8d" providerId="LiveId" clId="{FC5A26CB-DAA8-4C4E-8A94-5FBA3900DB3D}" dt="2024-03-09T10:47:17.407" v="5078"/>
          <ac:spMkLst>
            <pc:docMk/>
            <pc:sldMk cId="3882109968" sldId="2577"/>
            <ac:spMk id="5" creationId="{6627932D-1F0D-4ECB-C5EA-83072442F49A}"/>
          </ac:spMkLst>
        </pc:spChg>
        <pc:spChg chg="mod">
          <ac:chgData name="Scott Reed" userId="7ae4b69979cb5e8d" providerId="LiveId" clId="{FC5A26CB-DAA8-4C4E-8A94-5FBA3900DB3D}" dt="2024-03-09T10:45:48.656" v="5032"/>
          <ac:spMkLst>
            <pc:docMk/>
            <pc:sldMk cId="3882109968" sldId="2577"/>
            <ac:spMk id="6" creationId="{979BF864-44CF-C76B-8F7C-EE4907487418}"/>
          </ac:spMkLst>
        </pc:spChg>
      </pc:sldChg>
      <pc:sldChg chg="modSp add mod">
        <pc:chgData name="Scott Reed" userId="7ae4b69979cb5e8d" providerId="LiveId" clId="{FC5A26CB-DAA8-4C4E-8A94-5FBA3900DB3D}" dt="2024-03-09T10:57:12.527" v="5381"/>
        <pc:sldMkLst>
          <pc:docMk/>
          <pc:sldMk cId="2306536160" sldId="2578"/>
        </pc:sldMkLst>
        <pc:spChg chg="mod">
          <ac:chgData name="Scott Reed" userId="7ae4b69979cb5e8d" providerId="LiveId" clId="{FC5A26CB-DAA8-4C4E-8A94-5FBA3900DB3D}" dt="2024-03-09T10:55:18.047" v="5345" actId="1076"/>
          <ac:spMkLst>
            <pc:docMk/>
            <pc:sldMk cId="2306536160" sldId="2578"/>
            <ac:spMk id="2" creationId="{EB087370-B376-014E-BACA-25045A7B9A99}"/>
          </ac:spMkLst>
        </pc:spChg>
        <pc:spChg chg="mod">
          <ac:chgData name="Scott Reed" userId="7ae4b69979cb5e8d" providerId="LiveId" clId="{FC5A26CB-DAA8-4C4E-8A94-5FBA3900DB3D}" dt="2024-03-09T10:57:12.527" v="5381"/>
          <ac:spMkLst>
            <pc:docMk/>
            <pc:sldMk cId="2306536160" sldId="2578"/>
            <ac:spMk id="3" creationId="{BB8B0614-8551-6DE1-6F4B-575DA57F6803}"/>
          </ac:spMkLst>
        </pc:spChg>
      </pc:sldChg>
      <pc:sldChg chg="addSp delSp modSp add mod modNotesTx">
        <pc:chgData name="Scott Reed" userId="7ae4b69979cb5e8d" providerId="LiveId" clId="{FC5A26CB-DAA8-4C4E-8A94-5FBA3900DB3D}" dt="2024-03-13T10:27:44.192" v="6608" actId="1076"/>
        <pc:sldMkLst>
          <pc:docMk/>
          <pc:sldMk cId="2785877149" sldId="2579"/>
        </pc:sldMkLst>
        <pc:spChg chg="mod">
          <ac:chgData name="Scott Reed" userId="7ae4b69979cb5e8d" providerId="LiveId" clId="{FC5A26CB-DAA8-4C4E-8A94-5FBA3900DB3D}" dt="2024-03-13T10:27:36.799" v="6605" actId="14100"/>
          <ac:spMkLst>
            <pc:docMk/>
            <pc:sldMk cId="2785877149" sldId="2579"/>
            <ac:spMk id="2" creationId="{920AD0A5-D4C5-8683-D072-37A38417C346}"/>
          </ac:spMkLst>
        </pc:spChg>
        <pc:spChg chg="mod">
          <ac:chgData name="Scott Reed" userId="7ae4b69979cb5e8d" providerId="LiveId" clId="{FC5A26CB-DAA8-4C4E-8A94-5FBA3900DB3D}" dt="2024-03-13T10:26:54.669" v="6473" actId="20577"/>
          <ac:spMkLst>
            <pc:docMk/>
            <pc:sldMk cId="2785877149" sldId="2579"/>
            <ac:spMk id="4" creationId="{218429D7-45E8-E58A-C70F-A56F9E2765F9}"/>
          </ac:spMkLst>
        </pc:spChg>
        <pc:spChg chg="mod">
          <ac:chgData name="Scott Reed" userId="7ae4b69979cb5e8d" providerId="LiveId" clId="{FC5A26CB-DAA8-4C4E-8A94-5FBA3900DB3D}" dt="2024-03-09T10:57:15.450" v="5382"/>
          <ac:spMkLst>
            <pc:docMk/>
            <pc:sldMk cId="2785877149" sldId="2579"/>
            <ac:spMk id="6" creationId="{979BF864-44CF-C76B-8F7C-EE4907487418}"/>
          </ac:spMkLst>
        </pc:spChg>
        <pc:spChg chg="mod">
          <ac:chgData name="Scott Reed" userId="7ae4b69979cb5e8d" providerId="LiveId" clId="{FC5A26CB-DAA8-4C4E-8A94-5FBA3900DB3D}" dt="2024-03-09T10:55:29.633" v="5350" actId="20577"/>
          <ac:spMkLst>
            <pc:docMk/>
            <pc:sldMk cId="2785877149" sldId="2579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13T10:27:44.192" v="6608" actId="1076"/>
          <ac:picMkLst>
            <pc:docMk/>
            <pc:sldMk cId="2785877149" sldId="2579"/>
            <ac:picMk id="5" creationId="{72C8C7C9-FF40-0EB7-9E30-D1A384619556}"/>
          </ac:picMkLst>
        </pc:picChg>
        <pc:picChg chg="del">
          <ac:chgData name="Scott Reed" userId="7ae4b69979cb5e8d" providerId="LiveId" clId="{FC5A26CB-DAA8-4C4E-8A94-5FBA3900DB3D}" dt="2024-03-13T10:26:30.711" v="6465" actId="478"/>
          <ac:picMkLst>
            <pc:docMk/>
            <pc:sldMk cId="2785877149" sldId="2579"/>
            <ac:picMk id="8" creationId="{B18742BF-89A1-485C-9A55-D0DE4452F367}"/>
          </ac:picMkLst>
        </pc:picChg>
      </pc:sldChg>
      <pc:sldChg chg="modSp add del mod modNotesTx">
        <pc:chgData name="Scott Reed" userId="7ae4b69979cb5e8d" providerId="LiveId" clId="{FC5A26CB-DAA8-4C4E-8A94-5FBA3900DB3D}" dt="2024-03-13T10:21:46.184" v="6463" actId="2696"/>
        <pc:sldMkLst>
          <pc:docMk/>
          <pc:sldMk cId="4016608095" sldId="2580"/>
        </pc:sldMkLst>
        <pc:spChg chg="mod">
          <ac:chgData name="Scott Reed" userId="7ae4b69979cb5e8d" providerId="LiveId" clId="{FC5A26CB-DAA8-4C4E-8A94-5FBA3900DB3D}" dt="2024-03-09T10:57:17.596" v="5383"/>
          <ac:spMkLst>
            <pc:docMk/>
            <pc:sldMk cId="4016608095" sldId="2580"/>
            <ac:spMk id="6" creationId="{979BF864-44CF-C76B-8F7C-EE4907487418}"/>
          </ac:spMkLst>
        </pc:spChg>
      </pc:sldChg>
      <pc:sldChg chg="modSp add del mod ord">
        <pc:chgData name="Scott Reed" userId="7ae4b69979cb5e8d" providerId="LiveId" clId="{FC5A26CB-DAA8-4C4E-8A94-5FBA3900DB3D}" dt="2024-03-13T16:11:48.717" v="7500" actId="2696"/>
        <pc:sldMkLst>
          <pc:docMk/>
          <pc:sldMk cId="1115944886" sldId="2581"/>
        </pc:sldMkLst>
        <pc:spChg chg="mod">
          <ac:chgData name="Scott Reed" userId="7ae4b69979cb5e8d" providerId="LiveId" clId="{FC5A26CB-DAA8-4C4E-8A94-5FBA3900DB3D}" dt="2024-03-09T10:56:20.917" v="5378" actId="20577"/>
          <ac:spMkLst>
            <pc:docMk/>
            <pc:sldMk cId="1115944886" sldId="2581"/>
            <ac:spMk id="7" creationId="{76C62F96-BC4C-2472-0BBB-2193CA62EAAA}"/>
          </ac:spMkLst>
        </pc:spChg>
      </pc:sldChg>
      <pc:sldChg chg="modSp add del mod">
        <pc:chgData name="Scott Reed" userId="7ae4b69979cb5e8d" providerId="LiveId" clId="{FC5A26CB-DAA8-4C4E-8A94-5FBA3900DB3D}" dt="2024-03-09T10:58:30.553" v="5393"/>
        <pc:sldMkLst>
          <pc:docMk/>
          <pc:sldMk cId="24648652" sldId="2582"/>
        </pc:sldMkLst>
        <pc:spChg chg="mod">
          <ac:chgData name="Scott Reed" userId="7ae4b69979cb5e8d" providerId="LiveId" clId="{FC5A26CB-DAA8-4C4E-8A94-5FBA3900DB3D}" dt="2024-03-09T10:58:29.207" v="5392" actId="20577"/>
          <ac:spMkLst>
            <pc:docMk/>
            <pc:sldMk cId="24648652" sldId="2582"/>
            <ac:spMk id="7" creationId="{76C62F96-BC4C-2472-0BBB-2193CA62EAAA}"/>
          </ac:spMkLst>
        </pc:spChg>
      </pc:sldChg>
      <pc:sldChg chg="modSp add mod ord modNotesTx">
        <pc:chgData name="Scott Reed" userId="7ae4b69979cb5e8d" providerId="LiveId" clId="{FC5A26CB-DAA8-4C4E-8A94-5FBA3900DB3D}" dt="2024-03-09T11:03:07.441" v="5490"/>
        <pc:sldMkLst>
          <pc:docMk/>
          <pc:sldMk cId="376500019" sldId="2582"/>
        </pc:sldMkLst>
        <pc:spChg chg="mod">
          <ac:chgData name="Scott Reed" userId="7ae4b69979cb5e8d" providerId="LiveId" clId="{FC5A26CB-DAA8-4C4E-8A94-5FBA3900DB3D}" dt="2024-03-09T10:59:14.585" v="5422" actId="20577"/>
          <ac:spMkLst>
            <pc:docMk/>
            <pc:sldMk cId="376500019" sldId="2582"/>
            <ac:spMk id="6" creationId="{979BF864-44CF-C76B-8F7C-EE4907487418}"/>
          </ac:spMkLst>
        </pc:spChg>
        <pc:spChg chg="mod">
          <ac:chgData name="Scott Reed" userId="7ae4b69979cb5e8d" providerId="LiveId" clId="{FC5A26CB-DAA8-4C4E-8A94-5FBA3900DB3D}" dt="2024-03-09T11:00:23.634" v="5482" actId="20577"/>
          <ac:spMkLst>
            <pc:docMk/>
            <pc:sldMk cId="376500019" sldId="2582"/>
            <ac:spMk id="7" creationId="{76C62F96-BC4C-2472-0BBB-2193CA62EAAA}"/>
          </ac:spMkLst>
        </pc:spChg>
      </pc:sldChg>
      <pc:sldChg chg="addSp modSp add mod">
        <pc:chgData name="Scott Reed" userId="7ae4b69979cb5e8d" providerId="LiveId" clId="{FC5A26CB-DAA8-4C4E-8A94-5FBA3900DB3D}" dt="2024-03-13T11:38:16.958" v="7115"/>
        <pc:sldMkLst>
          <pc:docMk/>
          <pc:sldMk cId="37528915" sldId="2584"/>
        </pc:sldMkLst>
        <pc:spChg chg="mod">
          <ac:chgData name="Scott Reed" userId="7ae4b69979cb5e8d" providerId="LiveId" clId="{FC5A26CB-DAA8-4C4E-8A94-5FBA3900DB3D}" dt="2024-03-13T10:20:48.631" v="6461" actId="313"/>
          <ac:spMkLst>
            <pc:docMk/>
            <pc:sldMk cId="37528915" sldId="2584"/>
            <ac:spMk id="2" creationId="{DACAFAE1-C4F4-3E31-93C2-EA4E30D6EAD3}"/>
          </ac:spMkLst>
        </pc:spChg>
        <pc:spChg chg="add mod">
          <ac:chgData name="Scott Reed" userId="7ae4b69979cb5e8d" providerId="LiveId" clId="{FC5A26CB-DAA8-4C4E-8A94-5FBA3900DB3D}" dt="2024-03-13T11:38:16.958" v="7115"/>
          <ac:spMkLst>
            <pc:docMk/>
            <pc:sldMk cId="37528915" sldId="2584"/>
            <ac:spMk id="5" creationId="{82B89606-63C4-DC49-4FAF-4A901A7E694E}"/>
          </ac:spMkLst>
        </pc:spChg>
        <pc:spChg chg="mod">
          <ac:chgData name="Scott Reed" userId="7ae4b69979cb5e8d" providerId="LiveId" clId="{FC5A26CB-DAA8-4C4E-8A94-5FBA3900DB3D}" dt="2024-03-13T09:19:42.021" v="5585" actId="20577"/>
          <ac:spMkLst>
            <pc:docMk/>
            <pc:sldMk cId="37528915" sldId="2584"/>
            <ac:spMk id="7" creationId="{76C62F96-BC4C-2472-0BBB-2193CA62EAAA}"/>
          </ac:spMkLst>
        </pc:spChg>
        <pc:picChg chg="add mod">
          <ac:chgData name="Scott Reed" userId="7ae4b69979cb5e8d" providerId="LiveId" clId="{FC5A26CB-DAA8-4C4E-8A94-5FBA3900DB3D}" dt="2024-03-13T09:20:01.852" v="5589" actId="1076"/>
          <ac:picMkLst>
            <pc:docMk/>
            <pc:sldMk cId="37528915" sldId="2584"/>
            <ac:picMk id="4" creationId="{2D028BA1-8593-2D5C-96D9-B07F8FE1EB13}"/>
          </ac:picMkLst>
        </pc:picChg>
      </pc:sldChg>
      <pc:sldChg chg="addSp delSp modSp add mod ord">
        <pc:chgData name="Scott Reed" userId="7ae4b69979cb5e8d" providerId="LiveId" clId="{FC5A26CB-DAA8-4C4E-8A94-5FBA3900DB3D}" dt="2024-03-13T12:01:14.267" v="7407" actId="1076"/>
        <pc:sldMkLst>
          <pc:docMk/>
          <pc:sldMk cId="4002903148" sldId="2585"/>
        </pc:sldMkLst>
        <pc:spChg chg="del mod">
          <ac:chgData name="Scott Reed" userId="7ae4b69979cb5e8d" providerId="LiveId" clId="{FC5A26CB-DAA8-4C4E-8A94-5FBA3900DB3D}" dt="2024-03-13T11:59:57.975" v="7381" actId="478"/>
          <ac:spMkLst>
            <pc:docMk/>
            <pc:sldMk cId="4002903148" sldId="2585"/>
            <ac:spMk id="2" creationId="{E12398A1-E0A3-672F-B0D6-E09685E09A62}"/>
          </ac:spMkLst>
        </pc:spChg>
        <pc:spChg chg="del mod">
          <ac:chgData name="Scott Reed" userId="7ae4b69979cb5e8d" providerId="LiveId" clId="{FC5A26CB-DAA8-4C4E-8A94-5FBA3900DB3D}" dt="2024-03-13T11:59:59.231" v="7382" actId="478"/>
          <ac:spMkLst>
            <pc:docMk/>
            <pc:sldMk cId="4002903148" sldId="2585"/>
            <ac:spMk id="7" creationId="{76C62F96-BC4C-2472-0BBB-2193CA62EAAA}"/>
          </ac:spMkLst>
        </pc:spChg>
        <pc:spChg chg="add mod">
          <ac:chgData name="Scott Reed" userId="7ae4b69979cb5e8d" providerId="LiveId" clId="{FC5A26CB-DAA8-4C4E-8A94-5FBA3900DB3D}" dt="2024-03-13T12:00:45.523" v="7399"/>
          <ac:spMkLst>
            <pc:docMk/>
            <pc:sldMk cId="4002903148" sldId="2585"/>
            <ac:spMk id="15" creationId="{413CA1D9-2669-3261-9966-3AA99234A43C}"/>
          </ac:spMkLst>
        </pc:spChg>
        <pc:picChg chg="add del mod">
          <ac:chgData name="Scott Reed" userId="7ae4b69979cb5e8d" providerId="LiveId" clId="{FC5A26CB-DAA8-4C4E-8A94-5FBA3900DB3D}" dt="2024-03-13T11:59:55.980" v="7378" actId="478"/>
          <ac:picMkLst>
            <pc:docMk/>
            <pc:sldMk cId="4002903148" sldId="2585"/>
            <ac:picMk id="4" creationId="{AA2F32B4-DA3F-5AF8-8F1B-D1DD0E478515}"/>
          </ac:picMkLst>
        </pc:picChg>
        <pc:picChg chg="add del mod">
          <ac:chgData name="Scott Reed" userId="7ae4b69979cb5e8d" providerId="LiveId" clId="{FC5A26CB-DAA8-4C4E-8A94-5FBA3900DB3D}" dt="2024-03-13T11:59:56.310" v="7379" actId="478"/>
          <ac:picMkLst>
            <pc:docMk/>
            <pc:sldMk cId="4002903148" sldId="2585"/>
            <ac:picMk id="8" creationId="{EB6955F1-F3D8-2676-5351-D0456EF32CA9}"/>
          </ac:picMkLst>
        </pc:picChg>
        <pc:picChg chg="add del mod">
          <ac:chgData name="Scott Reed" userId="7ae4b69979cb5e8d" providerId="LiveId" clId="{FC5A26CB-DAA8-4C4E-8A94-5FBA3900DB3D}" dt="2024-03-13T11:59:56.690" v="7380" actId="478"/>
          <ac:picMkLst>
            <pc:docMk/>
            <pc:sldMk cId="4002903148" sldId="2585"/>
            <ac:picMk id="10" creationId="{75378AF1-A43F-9FF7-6E9A-F35485DCE832}"/>
          </ac:picMkLst>
        </pc:picChg>
        <pc:picChg chg="add del mod">
          <ac:chgData name="Scott Reed" userId="7ae4b69979cb5e8d" providerId="LiveId" clId="{FC5A26CB-DAA8-4C4E-8A94-5FBA3900DB3D}" dt="2024-03-13T11:59:55.638" v="7377" actId="478"/>
          <ac:picMkLst>
            <pc:docMk/>
            <pc:sldMk cId="4002903148" sldId="2585"/>
            <ac:picMk id="12" creationId="{C68E99A3-773F-B033-7AF6-F80C9B809DF6}"/>
          </ac:picMkLst>
        </pc:picChg>
        <pc:picChg chg="add mod modCrop">
          <ac:chgData name="Scott Reed" userId="7ae4b69979cb5e8d" providerId="LiveId" clId="{FC5A26CB-DAA8-4C4E-8A94-5FBA3900DB3D}" dt="2024-03-13T12:01:14.267" v="7407" actId="1076"/>
          <ac:picMkLst>
            <pc:docMk/>
            <pc:sldMk cId="4002903148" sldId="2585"/>
            <ac:picMk id="14" creationId="{F43A798C-36E5-B02F-5EAC-09B2BBF0F5BD}"/>
          </ac:picMkLst>
        </pc:picChg>
        <pc:picChg chg="del">
          <ac:chgData name="Scott Reed" userId="7ae4b69979cb5e8d" providerId="LiveId" clId="{FC5A26CB-DAA8-4C4E-8A94-5FBA3900DB3D}" dt="2024-03-13T09:28:23.753" v="5836" actId="478"/>
          <ac:picMkLst>
            <pc:docMk/>
            <pc:sldMk cId="4002903148" sldId="2585"/>
            <ac:picMk id="31" creationId="{14F97F00-A068-71F2-14BA-2912AF77C387}"/>
          </ac:picMkLst>
        </pc:picChg>
        <pc:picChg chg="del">
          <ac:chgData name="Scott Reed" userId="7ae4b69979cb5e8d" providerId="LiveId" clId="{FC5A26CB-DAA8-4C4E-8A94-5FBA3900DB3D}" dt="2024-03-13T09:28:24.117" v="5837" actId="478"/>
          <ac:picMkLst>
            <pc:docMk/>
            <pc:sldMk cId="4002903148" sldId="2585"/>
            <ac:picMk id="35" creationId="{362E1646-1A75-AFDF-F2A2-F43C7FE3CA60}"/>
          </ac:picMkLst>
        </pc:picChg>
      </pc:sldChg>
      <pc:sldChg chg="addSp modSp add mod ord">
        <pc:chgData name="Scott Reed" userId="7ae4b69979cb5e8d" providerId="LiveId" clId="{FC5A26CB-DAA8-4C4E-8A94-5FBA3900DB3D}" dt="2024-03-13T10:36:16.194" v="7045" actId="20577"/>
        <pc:sldMkLst>
          <pc:docMk/>
          <pc:sldMk cId="2385148806" sldId="2586"/>
        </pc:sldMkLst>
        <pc:spChg chg="mod">
          <ac:chgData name="Scott Reed" userId="7ae4b69979cb5e8d" providerId="LiveId" clId="{FC5A26CB-DAA8-4C4E-8A94-5FBA3900DB3D}" dt="2024-03-13T10:34:10.343" v="7011" actId="20577"/>
          <ac:spMkLst>
            <pc:docMk/>
            <pc:sldMk cId="2385148806" sldId="2586"/>
            <ac:spMk id="2" creationId="{EB087370-B376-014E-BACA-25045A7B9A99}"/>
          </ac:spMkLst>
        </pc:spChg>
        <pc:spChg chg="mod">
          <ac:chgData name="Scott Reed" userId="7ae4b69979cb5e8d" providerId="LiveId" clId="{FC5A26CB-DAA8-4C4E-8A94-5FBA3900DB3D}" dt="2024-03-13T10:36:16.194" v="7045" actId="20577"/>
          <ac:spMkLst>
            <pc:docMk/>
            <pc:sldMk cId="2385148806" sldId="2586"/>
            <ac:spMk id="4" creationId="{9DF118D9-95BC-BA84-410C-07DAA5581A10}"/>
          </ac:spMkLst>
        </pc:spChg>
        <pc:spChg chg="mod">
          <ac:chgData name="Scott Reed" userId="7ae4b69979cb5e8d" providerId="LiveId" clId="{FC5A26CB-DAA8-4C4E-8A94-5FBA3900DB3D}" dt="2024-03-13T10:34:37.343" v="7014" actId="20577"/>
          <ac:spMkLst>
            <pc:docMk/>
            <pc:sldMk cId="2385148806" sldId="2586"/>
            <ac:spMk id="6" creationId="{458AC342-99D3-4EF5-865B-C0B98FFE47EF}"/>
          </ac:spMkLst>
        </pc:spChg>
        <pc:picChg chg="add mod modCrop">
          <ac:chgData name="Scott Reed" userId="7ae4b69979cb5e8d" providerId="LiveId" clId="{FC5A26CB-DAA8-4C4E-8A94-5FBA3900DB3D}" dt="2024-03-13T10:35:04.938" v="7021" actId="1076"/>
          <ac:picMkLst>
            <pc:docMk/>
            <pc:sldMk cId="2385148806" sldId="2586"/>
            <ac:picMk id="7" creationId="{48D44E88-8F2E-6899-FC8C-D16CA6947237}"/>
          </ac:picMkLst>
        </pc:picChg>
      </pc:sldChg>
      <pc:sldChg chg="addSp delSp modSp add del mod">
        <pc:chgData name="Scott Reed" userId="7ae4b69979cb5e8d" providerId="LiveId" clId="{FC5A26CB-DAA8-4C4E-8A94-5FBA3900DB3D}" dt="2024-03-13T10:35:44.280" v="7027" actId="2696"/>
        <pc:sldMkLst>
          <pc:docMk/>
          <pc:sldMk cId="3555022202" sldId="2587"/>
        </pc:sldMkLst>
        <pc:spChg chg="del mod">
          <ac:chgData name="Scott Reed" userId="7ae4b69979cb5e8d" providerId="LiveId" clId="{FC5A26CB-DAA8-4C4E-8A94-5FBA3900DB3D}" dt="2024-03-13T10:35:35.555" v="7025" actId="478"/>
          <ac:spMkLst>
            <pc:docMk/>
            <pc:sldMk cId="3555022202" sldId="2587"/>
            <ac:spMk id="2" creationId="{EB087370-B376-014E-BACA-25045A7B9A99}"/>
          </ac:spMkLst>
        </pc:spChg>
        <pc:spChg chg="add mod">
          <ac:chgData name="Scott Reed" userId="7ae4b69979cb5e8d" providerId="LiveId" clId="{FC5A26CB-DAA8-4C4E-8A94-5FBA3900DB3D}" dt="2024-03-13T10:35:35.555" v="7025" actId="478"/>
          <ac:spMkLst>
            <pc:docMk/>
            <pc:sldMk cId="3555022202" sldId="2587"/>
            <ac:spMk id="8" creationId="{0187ECE9-1160-CE05-646B-995AB6678B98}"/>
          </ac:spMkLst>
        </pc:spChg>
        <pc:picChg chg="del">
          <ac:chgData name="Scott Reed" userId="7ae4b69979cb5e8d" providerId="LiveId" clId="{FC5A26CB-DAA8-4C4E-8A94-5FBA3900DB3D}" dt="2024-03-13T10:35:33.280" v="7023" actId="478"/>
          <ac:picMkLst>
            <pc:docMk/>
            <pc:sldMk cId="3555022202" sldId="2587"/>
            <ac:picMk id="7" creationId="{48D44E88-8F2E-6899-FC8C-D16CA6947237}"/>
          </ac:picMkLst>
        </pc:picChg>
      </pc:sldChg>
      <pc:sldChg chg="addSp delSp modSp add mod">
        <pc:chgData name="Scott Reed" userId="7ae4b69979cb5e8d" providerId="LiveId" clId="{FC5A26CB-DAA8-4C4E-8A94-5FBA3900DB3D}" dt="2024-03-13T10:36:29.853" v="7048" actId="20577"/>
        <pc:sldMkLst>
          <pc:docMk/>
          <pc:sldMk cId="1456783395" sldId="2588"/>
        </pc:sldMkLst>
        <pc:spChg chg="mod">
          <ac:chgData name="Scott Reed" userId="7ae4b69979cb5e8d" providerId="LiveId" clId="{FC5A26CB-DAA8-4C4E-8A94-5FBA3900DB3D}" dt="2024-03-13T10:36:29.853" v="7048" actId="20577"/>
          <ac:spMkLst>
            <pc:docMk/>
            <pc:sldMk cId="1456783395" sldId="2588"/>
            <ac:spMk id="2" creationId="{B9AC3CAC-DCDB-28E9-1B32-99BEA1A45D56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5" creationId="{5E4F4BE1-F45A-994F-A452-FA8B97CA655F}"/>
          </ac:spMkLst>
        </pc:spChg>
        <pc:spChg chg="mod">
          <ac:chgData name="Scott Reed" userId="7ae4b69979cb5e8d" providerId="LiveId" clId="{FC5A26CB-DAA8-4C4E-8A94-5FBA3900DB3D}" dt="2024-03-13T10:36:18.834" v="7046"/>
          <ac:spMkLst>
            <pc:docMk/>
            <pc:sldMk cId="1456783395" sldId="2588"/>
            <ac:spMk id="6" creationId="{979BF864-44CF-C76B-8F7C-EE4907487418}"/>
          </ac:spMkLst>
        </pc:spChg>
        <pc:spChg chg="del">
          <ac:chgData name="Scott Reed" userId="7ae4b69979cb5e8d" providerId="LiveId" clId="{FC5A26CB-DAA8-4C4E-8A94-5FBA3900DB3D}" dt="2024-03-13T10:35:55.465" v="7029" actId="478"/>
          <ac:spMkLst>
            <pc:docMk/>
            <pc:sldMk cId="1456783395" sldId="2588"/>
            <ac:spMk id="7" creationId="{76C62F96-BC4C-2472-0BBB-2193CA62EAAA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8" creationId="{EB644794-461A-894C-DD39-38C6909F1DA0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10" creationId="{DA469B11-123B-AFE0-D684-A8D98769F36D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12" creationId="{06CB2E76-B183-7499-9872-56DCA724E828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14" creationId="{58E35847-0A88-DCAE-ABFA-61568DC39B47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16" creationId="{AE61915A-108C-10F5-D5EF-316B672AF41D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18" creationId="{562B3035-E131-55A2-29EF-ACC6D332F67E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0" creationId="{17A21498-F244-5499-5FE9-9CF84630FBB8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2" creationId="{A6D1A7CE-CD5B-705D-B0B8-0B6CD0DECBB7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4" creationId="{6C8B4016-498E-655C-F117-EBD7B45118F4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6" creationId="{584A3EC8-D04F-5011-42C1-FDB588713E76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8" creationId="{1C264EE4-3DB5-801D-1838-50A7175C5830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29" creationId="{67F0C0A5-5A54-6321-4209-D1B042E1D041}"/>
          </ac:spMkLst>
        </pc:spChg>
        <pc:spChg chg="del">
          <ac:chgData name="Scott Reed" userId="7ae4b69979cb5e8d" providerId="LiveId" clId="{FC5A26CB-DAA8-4C4E-8A94-5FBA3900DB3D}" dt="2024-03-13T10:35:53.567" v="7028" actId="478"/>
          <ac:spMkLst>
            <pc:docMk/>
            <pc:sldMk cId="1456783395" sldId="2588"/>
            <ac:spMk id="30" creationId="{08801EC8-B854-C72C-7316-417180388C5A}"/>
          </ac:spMkLst>
        </pc:spChg>
        <pc:picChg chg="add mod">
          <ac:chgData name="Scott Reed" userId="7ae4b69979cb5e8d" providerId="LiveId" clId="{FC5A26CB-DAA8-4C4E-8A94-5FBA3900DB3D}" dt="2024-03-13T10:36:08.417" v="7034" actId="1076"/>
          <ac:picMkLst>
            <pc:docMk/>
            <pc:sldMk cId="1456783395" sldId="2588"/>
            <ac:picMk id="4" creationId="{E0254FDE-B8AA-3491-379D-2701D908EC75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9" creationId="{87ABF86D-8824-279C-7764-166BF65630CE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11" creationId="{70DC0B9F-C190-77A6-1101-88E681651E02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13" creationId="{C4C1E788-EEED-92A9-1EDB-7E6F0F2AA9B4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15" creationId="{4CFF603A-2D80-741D-6D2F-BFC1DAEAB007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17" creationId="{990CABBC-2869-BABE-E589-58F681017DCB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19" creationId="{D4F22230-5EB9-AF9A-4A1D-F93C42F940B1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21" creationId="{6069BEF4-C1DB-A3ED-A1FD-058BBFD951A5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23" creationId="{C820A5B2-7013-B130-E5AF-3C3CDF9EFD99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25" creationId="{DF4DEA28-DE04-0E4A-3D42-920CBDF82741}"/>
          </ac:picMkLst>
        </pc:picChg>
        <pc:picChg chg="del">
          <ac:chgData name="Scott Reed" userId="7ae4b69979cb5e8d" providerId="LiveId" clId="{FC5A26CB-DAA8-4C4E-8A94-5FBA3900DB3D}" dt="2024-03-13T10:35:53.567" v="7028" actId="478"/>
          <ac:picMkLst>
            <pc:docMk/>
            <pc:sldMk cId="1456783395" sldId="2588"/>
            <ac:picMk id="27" creationId="{D7C80299-14F6-DEA6-DB6A-3AE3FFE75BB6}"/>
          </ac:picMkLst>
        </pc:picChg>
        <pc:cxnChg chg="del">
          <ac:chgData name="Scott Reed" userId="7ae4b69979cb5e8d" providerId="LiveId" clId="{FC5A26CB-DAA8-4C4E-8A94-5FBA3900DB3D}" dt="2024-03-13T10:35:53.567" v="7028" actId="478"/>
          <ac:cxnSpMkLst>
            <pc:docMk/>
            <pc:sldMk cId="1456783395" sldId="2588"/>
            <ac:cxnSpMk id="32" creationId="{10016F80-25F8-1956-2D11-C0D936D9CBA5}"/>
          </ac:cxnSpMkLst>
        </pc:cxnChg>
        <pc:cxnChg chg="del">
          <ac:chgData name="Scott Reed" userId="7ae4b69979cb5e8d" providerId="LiveId" clId="{FC5A26CB-DAA8-4C4E-8A94-5FBA3900DB3D}" dt="2024-03-13T10:35:53.567" v="7028" actId="478"/>
          <ac:cxnSpMkLst>
            <pc:docMk/>
            <pc:sldMk cId="1456783395" sldId="2588"/>
            <ac:cxnSpMk id="34" creationId="{ADDE635F-3F6E-5A68-71F6-10CD090BAB75}"/>
          </ac:cxnSpMkLst>
        </pc:cxnChg>
      </pc:sldChg>
      <pc:sldChg chg="add">
        <pc:chgData name="Scott Reed" userId="7ae4b69979cb5e8d" providerId="LiveId" clId="{FC5A26CB-DAA8-4C4E-8A94-5FBA3900DB3D}" dt="2024-03-13T11:59:53.276" v="7376" actId="2890"/>
        <pc:sldMkLst>
          <pc:docMk/>
          <pc:sldMk cId="1592661889" sldId="2589"/>
        </pc:sldMkLst>
      </pc:sldChg>
      <pc:sldMasterChg chg="delSldLayout modSldLayout">
        <pc:chgData name="Scott Reed" userId="7ae4b69979cb5e8d" providerId="LiveId" clId="{FC5A26CB-DAA8-4C4E-8A94-5FBA3900DB3D}" dt="2024-03-09T10:52:12.929" v="5120" actId="47"/>
        <pc:sldMasterMkLst>
          <pc:docMk/>
          <pc:sldMasterMk cId="0" sldId="2147483648"/>
        </pc:sldMasterMkLst>
        <pc:sldLayoutChg chg="del">
          <pc:chgData name="Scott Reed" userId="7ae4b69979cb5e8d" providerId="LiveId" clId="{FC5A26CB-DAA8-4C4E-8A94-5FBA3900DB3D}" dt="2024-03-09T10:52:12.929" v="5120" actId="47"/>
          <pc:sldLayoutMkLst>
            <pc:docMk/>
            <pc:sldMasterMk cId="0" sldId="2147483648"/>
            <pc:sldLayoutMk cId="0" sldId="2147483658"/>
          </pc:sldLayoutMkLst>
        </pc:sldLayoutChg>
        <pc:sldLayoutChg chg="addSp delSp modSp mod">
          <pc:chgData name="Scott Reed" userId="7ae4b69979cb5e8d" providerId="LiveId" clId="{FC5A26CB-DAA8-4C4E-8A94-5FBA3900DB3D}" dt="2024-03-06T11:20:35.499" v="185"/>
          <pc:sldLayoutMkLst>
            <pc:docMk/>
            <pc:sldMasterMk cId="0" sldId="2147483648"/>
            <pc:sldLayoutMk cId="4153270117" sldId="2147483678"/>
          </pc:sldLayoutMkLst>
          <pc:spChg chg="del">
            <ac:chgData name="Scott Reed" userId="7ae4b69979cb5e8d" providerId="LiveId" clId="{FC5A26CB-DAA8-4C4E-8A94-5FBA3900DB3D}" dt="2024-03-06T11:20:35.076" v="184" actId="478"/>
            <ac:spMkLst>
              <pc:docMk/>
              <pc:sldMasterMk cId="0" sldId="2147483648"/>
              <pc:sldLayoutMk cId="4153270117" sldId="2147483678"/>
              <ac:spMk id="9" creationId="{678D45E2-D6F7-4168-809B-4F081F64DB16}"/>
            </ac:spMkLst>
          </pc:spChg>
          <pc:picChg chg="add mod">
            <ac:chgData name="Scott Reed" userId="7ae4b69979cb5e8d" providerId="LiveId" clId="{FC5A26CB-DAA8-4C4E-8A94-5FBA3900DB3D}" dt="2024-03-06T11:20:35.499" v="185"/>
            <ac:picMkLst>
              <pc:docMk/>
              <pc:sldMasterMk cId="0" sldId="2147483648"/>
              <pc:sldLayoutMk cId="4153270117" sldId="2147483678"/>
              <ac:picMk id="2" creationId="{BE4B02CD-D02A-275F-D447-7071A635A88D}"/>
            </ac:picMkLst>
          </pc:picChg>
        </pc:sldLayoutChg>
        <pc:sldLayoutChg chg="addSp modSp">
          <pc:chgData name="Scott Reed" userId="7ae4b69979cb5e8d" providerId="LiveId" clId="{FC5A26CB-DAA8-4C4E-8A94-5FBA3900DB3D}" dt="2024-03-06T11:20:46.617" v="186"/>
          <pc:sldLayoutMkLst>
            <pc:docMk/>
            <pc:sldMasterMk cId="0" sldId="2147483648"/>
            <pc:sldLayoutMk cId="4061860830" sldId="2147483713"/>
          </pc:sldLayoutMkLst>
          <pc:picChg chg="add mod">
            <ac:chgData name="Scott Reed" userId="7ae4b69979cb5e8d" providerId="LiveId" clId="{FC5A26CB-DAA8-4C4E-8A94-5FBA3900DB3D}" dt="2024-03-06T11:20:46.617" v="186"/>
            <ac:picMkLst>
              <pc:docMk/>
              <pc:sldMasterMk cId="0" sldId="2147483648"/>
              <pc:sldLayoutMk cId="4061860830" sldId="2147483713"/>
              <ac:picMk id="2" creationId="{290CBFC2-B68B-F4BB-3027-F2D5FEE8D5F3}"/>
            </ac:picMkLst>
          </pc:picChg>
        </pc:sldLayoutChg>
        <pc:sldLayoutChg chg="del">
          <pc:chgData name="Scott Reed" userId="7ae4b69979cb5e8d" providerId="LiveId" clId="{FC5A26CB-DAA8-4C4E-8A94-5FBA3900DB3D}" dt="2024-03-08T14:50:38.740" v="1906" actId="47"/>
          <pc:sldLayoutMkLst>
            <pc:docMk/>
            <pc:sldMasterMk cId="0" sldId="2147483648"/>
            <pc:sldLayoutMk cId="1411072963" sldId="2147483742"/>
          </pc:sldLayoutMkLst>
        </pc:sldLayoutChg>
      </pc:sldMasterChg>
      <pc:sldMasterChg chg="delSldLayout">
        <pc:chgData name="Scott Reed" userId="7ae4b69979cb5e8d" providerId="LiveId" clId="{FC5A26CB-DAA8-4C4E-8A94-5FBA3900DB3D}" dt="2024-03-09T10:52:12.929" v="5120" actId="47"/>
        <pc:sldMasterMkLst>
          <pc:docMk/>
          <pc:sldMasterMk cId="2972564838" sldId="2147483708"/>
        </pc:sldMasterMkLst>
        <pc:sldLayoutChg chg="del">
          <pc:chgData name="Scott Reed" userId="7ae4b69979cb5e8d" providerId="LiveId" clId="{FC5A26CB-DAA8-4C4E-8A94-5FBA3900DB3D}" dt="2024-03-09T10:52:12.929" v="5120" actId="47"/>
          <pc:sldLayoutMkLst>
            <pc:docMk/>
            <pc:sldMasterMk cId="2972564838" sldId="2147483708"/>
            <pc:sldLayoutMk cId="1355093941" sldId="2147483740"/>
          </pc:sldLayoutMkLst>
        </pc:sldLayoutChg>
      </pc:sldMasterChg>
    </pc:docChg>
  </pc:docChgLst>
</pc:chgInfo>
</file>

<file path=ppt/comments/modernComment_A1B_689467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D51A7A-C61E-4088-958D-C0ADD25420B9}" authorId="{921E6194-6ADD-C230-01DB-01A0DB23A7AB}" created="2024-07-01T14:46:03.9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4556399" sldId="2587"/>
      <ac:spMk id="2" creationId="{11EA0218-310F-741F-24AA-28BD34D2ECEB}"/>
      <ac:txMk cp="221">
        <ac:context len="223" hash="477747807"/>
      </ac:txMk>
    </ac:txMkLst>
    <p188:pos x="2811665" y="579200"/>
    <p188:txBody>
      <a:bodyPr/>
      <a:lstStyle/>
      <a:p>
        <a:r>
          <a:rPr lang="en-GB"/>
          <a:t>Still in beta, Optimizely support can screw up so you have to be very careful with caching rules.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462D-5CF9-4B2C-A7C2-D809E8D67BA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C5D65-F7D9-46F3-AB7A-D535F27815AF}">
      <dgm:prSet phldrT="[Text]" custT="1"/>
      <dgm:spPr>
        <a:solidFill>
          <a:srgbClr val="3DE78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DXP environment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E8E7A-4789-4714-B781-7237D327DBA5}" type="parTrans" cxnId="{03275B3D-F6E9-46AA-A473-AC29CE895D2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038EE-5DCF-4B9F-9A1F-4435903ED5C0}" type="sibTrans" cxnId="{03275B3D-F6E9-46AA-A473-AC29CE895D2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C2C69-D2B2-47D4-866C-FEBFCCED656B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.NET Framework 4.8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D90A6-F88F-4B9B-BFA0-3B3D02BF71C0}" type="parTrans" cxnId="{09EE0B56-A7BF-4723-AB12-8386FB5C720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AF2DF-3155-4106-949A-665CD7B2161B}" type="sibTrans" cxnId="{09EE0B56-A7BF-4723-AB12-8386FB5C720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01BB7-2302-4841-9289-594D20081D9F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Windows Server + IIS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EB789-E8B3-49DB-AFE4-CFE651A10C17}" type="parTrans" cxnId="{4A9EF372-FD7E-4ECF-BB56-57B1412B785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007CA-BA92-4EF4-A997-4501F8F1E5FF}" type="sibTrans" cxnId="{4A9EF372-FD7E-4ECF-BB56-57B1412B785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326DB-7BD3-4595-808E-DD2F957B9300}">
      <dgm:prSet phldrT="[Text]" custT="1"/>
      <dgm:spPr>
        <a:solidFill>
          <a:srgbClr val="3DE78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DXP environment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7C3DF3-83DE-48A0-B768-6B427F6A2C06}" type="parTrans" cxnId="{7DBEF308-1044-4E61-970C-A8ACA6393BA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BBB57-0A4A-4C24-A6A8-A51755C64D39}" type="sibTrans" cxnId="{7DBEF308-1044-4E61-970C-A8ACA6393BA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6F7CA-73F4-4531-AADE-4A2D79510BDA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.NET 5 or later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2677F-001C-4E1A-813C-D2AB59674E46}" type="parTrans" cxnId="{5B43AA52-23E3-434F-B88B-B59B9FD8F54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B49CE-55B6-464F-B3F8-76CB88DA18B9}" type="sibTrans" cxnId="{5B43AA52-23E3-434F-B88B-B59B9FD8F54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57D17-3FBE-4818-94D1-4871F8676C84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Linux Server + Kestrel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CCC2E-08AB-44E4-A0D4-1ED7BD34D0CF}" type="parTrans" cxnId="{4F495BD5-6A13-4864-9350-68A48E89D7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A62E-9CC8-4B50-A075-7A6607C74711}" type="sibTrans" cxnId="{4F495BD5-6A13-4864-9350-68A48E89D7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2AECF-B224-4116-B124-0FBF54E7469E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CMS 11, Commerce 13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0D7DA-F2EE-4931-B395-CE50813D5676}" type="parTrans" cxnId="{368D9B44-14DE-482B-A2FE-B9BDBBCD589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E5AF8-4872-4BF6-AA42-963946981C8A}" type="sibTrans" cxnId="{368D9B44-14DE-482B-A2FE-B9BDBBCD589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A31EE-491A-457E-8863-49046004323F}">
      <dgm:prSet phldrT="[Text]" custT="1"/>
      <dgm:spPr>
        <a:solidFill>
          <a:srgbClr val="922DF5"/>
        </a:solidFill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CMS 12, Commerce 14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4B6FB-D7EC-4A8E-809C-2CEADD8AAEF2}" type="parTrans" cxnId="{E3985FC4-FB54-451D-918B-8F65E2A952B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EFFE7-9B01-42B9-A17C-C1808BA21D4F}" type="sibTrans" cxnId="{E3985FC4-FB54-451D-918B-8F65E2A952B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46D29-168F-488A-892C-C3F3899CB770}" type="pres">
      <dgm:prSet presAssocID="{01BC462D-5CF9-4B2C-A7C2-D809E8D67BAF}" presName="theList" presStyleCnt="0">
        <dgm:presLayoutVars>
          <dgm:dir/>
          <dgm:animLvl val="lvl"/>
          <dgm:resizeHandles val="exact"/>
        </dgm:presLayoutVars>
      </dgm:prSet>
      <dgm:spPr/>
    </dgm:pt>
    <dgm:pt modelId="{3BEF3CE2-EF16-4788-BD5C-CE4B2CCA18A2}" type="pres">
      <dgm:prSet presAssocID="{146C5D65-F7D9-46F3-AB7A-D535F27815AF}" presName="compNode" presStyleCnt="0"/>
      <dgm:spPr/>
    </dgm:pt>
    <dgm:pt modelId="{4B7F37E2-51F1-44DF-AE68-DDE9A7244F82}" type="pres">
      <dgm:prSet presAssocID="{146C5D65-F7D9-46F3-AB7A-D535F27815AF}" presName="aNode" presStyleLbl="bgShp" presStyleIdx="0" presStyleCnt="2"/>
      <dgm:spPr/>
    </dgm:pt>
    <dgm:pt modelId="{FEE65370-BFD3-4C3B-936F-324CD8C4928C}" type="pres">
      <dgm:prSet presAssocID="{146C5D65-F7D9-46F3-AB7A-D535F27815AF}" presName="textNode" presStyleLbl="bgShp" presStyleIdx="0" presStyleCnt="2"/>
      <dgm:spPr/>
    </dgm:pt>
    <dgm:pt modelId="{4271B5CF-33B6-46C4-8598-5545E7C3CA24}" type="pres">
      <dgm:prSet presAssocID="{146C5D65-F7D9-46F3-AB7A-D535F27815AF}" presName="compChildNode" presStyleCnt="0"/>
      <dgm:spPr/>
    </dgm:pt>
    <dgm:pt modelId="{AD9733B8-3BE4-4259-A890-AE6271B1E1F9}" type="pres">
      <dgm:prSet presAssocID="{146C5D65-F7D9-46F3-AB7A-D535F27815AF}" presName="theInnerList" presStyleCnt="0"/>
      <dgm:spPr/>
    </dgm:pt>
    <dgm:pt modelId="{AF8FB0B6-65BB-4A29-BBA0-364E99DE60EA}" type="pres">
      <dgm:prSet presAssocID="{6C82AECF-B224-4116-B124-0FBF54E7469E}" presName="childNode" presStyleLbl="node1" presStyleIdx="0" presStyleCnt="6">
        <dgm:presLayoutVars>
          <dgm:bulletEnabled val="1"/>
        </dgm:presLayoutVars>
      </dgm:prSet>
      <dgm:spPr/>
    </dgm:pt>
    <dgm:pt modelId="{8DE8C0B8-05A3-4E44-84D5-8D3377C56E7D}" type="pres">
      <dgm:prSet presAssocID="{6C82AECF-B224-4116-B124-0FBF54E7469E}" presName="aSpace2" presStyleCnt="0"/>
      <dgm:spPr/>
    </dgm:pt>
    <dgm:pt modelId="{CECB74BE-5EC3-475C-82D5-B1301E5BEC80}" type="pres">
      <dgm:prSet presAssocID="{7ACC2C69-D2B2-47D4-866C-FEBFCCED656B}" presName="childNode" presStyleLbl="node1" presStyleIdx="1" presStyleCnt="6">
        <dgm:presLayoutVars>
          <dgm:bulletEnabled val="1"/>
        </dgm:presLayoutVars>
      </dgm:prSet>
      <dgm:spPr/>
    </dgm:pt>
    <dgm:pt modelId="{48EF3228-E417-4DF1-B773-981D361F178E}" type="pres">
      <dgm:prSet presAssocID="{7ACC2C69-D2B2-47D4-866C-FEBFCCED656B}" presName="aSpace2" presStyleCnt="0"/>
      <dgm:spPr/>
    </dgm:pt>
    <dgm:pt modelId="{04D88C1C-6021-46B5-983D-E77C1AF4C77B}" type="pres">
      <dgm:prSet presAssocID="{46E01BB7-2302-4841-9289-594D20081D9F}" presName="childNode" presStyleLbl="node1" presStyleIdx="2" presStyleCnt="6">
        <dgm:presLayoutVars>
          <dgm:bulletEnabled val="1"/>
        </dgm:presLayoutVars>
      </dgm:prSet>
      <dgm:spPr/>
    </dgm:pt>
    <dgm:pt modelId="{4C6DFA33-969C-4B77-8DFA-DC5575F8F37E}" type="pres">
      <dgm:prSet presAssocID="{146C5D65-F7D9-46F3-AB7A-D535F27815AF}" presName="aSpace" presStyleCnt="0"/>
      <dgm:spPr/>
    </dgm:pt>
    <dgm:pt modelId="{5378B1FE-AADC-4783-9F16-8BF4E3F08AE2}" type="pres">
      <dgm:prSet presAssocID="{C04326DB-7BD3-4595-808E-DD2F957B9300}" presName="compNode" presStyleCnt="0"/>
      <dgm:spPr/>
    </dgm:pt>
    <dgm:pt modelId="{ADE6953E-B8C9-4503-B7A4-13F559C33A13}" type="pres">
      <dgm:prSet presAssocID="{C04326DB-7BD3-4595-808E-DD2F957B9300}" presName="aNode" presStyleLbl="bgShp" presStyleIdx="1" presStyleCnt="2"/>
      <dgm:spPr/>
    </dgm:pt>
    <dgm:pt modelId="{8F0F1936-CEFC-4A70-A1FC-B6197585FBE3}" type="pres">
      <dgm:prSet presAssocID="{C04326DB-7BD3-4595-808E-DD2F957B9300}" presName="textNode" presStyleLbl="bgShp" presStyleIdx="1" presStyleCnt="2"/>
      <dgm:spPr/>
    </dgm:pt>
    <dgm:pt modelId="{FA275785-A834-4C3E-83BE-98C2D8413792}" type="pres">
      <dgm:prSet presAssocID="{C04326DB-7BD3-4595-808E-DD2F957B9300}" presName="compChildNode" presStyleCnt="0"/>
      <dgm:spPr/>
    </dgm:pt>
    <dgm:pt modelId="{5D9A0E22-9727-426A-ADC1-E6DD456B0CD9}" type="pres">
      <dgm:prSet presAssocID="{C04326DB-7BD3-4595-808E-DD2F957B9300}" presName="theInnerList" presStyleCnt="0"/>
      <dgm:spPr/>
    </dgm:pt>
    <dgm:pt modelId="{7E363A6D-C62E-4912-ABCC-131E466C4EFF}" type="pres">
      <dgm:prSet presAssocID="{BF8A31EE-491A-457E-8863-49046004323F}" presName="childNode" presStyleLbl="node1" presStyleIdx="3" presStyleCnt="6">
        <dgm:presLayoutVars>
          <dgm:bulletEnabled val="1"/>
        </dgm:presLayoutVars>
      </dgm:prSet>
      <dgm:spPr/>
    </dgm:pt>
    <dgm:pt modelId="{B8C740A3-6683-44FD-91EA-AB2CDB83A930}" type="pres">
      <dgm:prSet presAssocID="{BF8A31EE-491A-457E-8863-49046004323F}" presName="aSpace2" presStyleCnt="0"/>
      <dgm:spPr/>
    </dgm:pt>
    <dgm:pt modelId="{E3B5500B-B05A-4433-BC4D-2CC875CB8926}" type="pres">
      <dgm:prSet presAssocID="{2066F7CA-73F4-4531-AADE-4A2D79510BDA}" presName="childNode" presStyleLbl="node1" presStyleIdx="4" presStyleCnt="6">
        <dgm:presLayoutVars>
          <dgm:bulletEnabled val="1"/>
        </dgm:presLayoutVars>
      </dgm:prSet>
      <dgm:spPr/>
    </dgm:pt>
    <dgm:pt modelId="{12E4A774-A7BC-40B0-A99A-A38F68DA1FCC}" type="pres">
      <dgm:prSet presAssocID="{2066F7CA-73F4-4531-AADE-4A2D79510BDA}" presName="aSpace2" presStyleCnt="0"/>
      <dgm:spPr/>
    </dgm:pt>
    <dgm:pt modelId="{6D3C1429-34BC-4A43-87B2-3CDDD465919A}" type="pres">
      <dgm:prSet presAssocID="{DC257D17-3FBE-4818-94D1-4871F8676C8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7692004-7D3B-40A7-BCEB-B6B79A9220B3}" type="presOf" srcId="{C04326DB-7BD3-4595-808E-DD2F957B9300}" destId="{ADE6953E-B8C9-4503-B7A4-13F559C33A13}" srcOrd="0" destOrd="0" presId="urn:microsoft.com/office/officeart/2005/8/layout/lProcess2"/>
    <dgm:cxn modelId="{7DBEF308-1044-4E61-970C-A8ACA6393BA7}" srcId="{01BC462D-5CF9-4B2C-A7C2-D809E8D67BAF}" destId="{C04326DB-7BD3-4595-808E-DD2F957B9300}" srcOrd="1" destOrd="0" parTransId="{D87C3DF3-83DE-48A0-B768-6B427F6A2C06}" sibTransId="{ED9BBB57-0A4A-4C24-A6A8-A51755C64D39}"/>
    <dgm:cxn modelId="{D023262C-E74C-4F7A-85FA-A9583251A6AD}" type="presOf" srcId="{146C5D65-F7D9-46F3-AB7A-D535F27815AF}" destId="{4B7F37E2-51F1-44DF-AE68-DDE9A7244F82}" srcOrd="0" destOrd="0" presId="urn:microsoft.com/office/officeart/2005/8/layout/lProcess2"/>
    <dgm:cxn modelId="{1CEC4F3B-7D39-4515-A581-638CFCA377FE}" type="presOf" srcId="{DC257D17-3FBE-4818-94D1-4871F8676C84}" destId="{6D3C1429-34BC-4A43-87B2-3CDDD465919A}" srcOrd="0" destOrd="0" presId="urn:microsoft.com/office/officeart/2005/8/layout/lProcess2"/>
    <dgm:cxn modelId="{03275B3D-F6E9-46AA-A473-AC29CE895D28}" srcId="{01BC462D-5CF9-4B2C-A7C2-D809E8D67BAF}" destId="{146C5D65-F7D9-46F3-AB7A-D535F27815AF}" srcOrd="0" destOrd="0" parTransId="{1E6E8E7A-4789-4714-B781-7237D327DBA5}" sibTransId="{086038EE-5DCF-4B9F-9A1F-4435903ED5C0}"/>
    <dgm:cxn modelId="{2441BB61-DE87-45A5-AF88-83F8248C3A8F}" type="presOf" srcId="{46E01BB7-2302-4841-9289-594D20081D9F}" destId="{04D88C1C-6021-46B5-983D-E77C1AF4C77B}" srcOrd="0" destOrd="0" presId="urn:microsoft.com/office/officeart/2005/8/layout/lProcess2"/>
    <dgm:cxn modelId="{368D9B44-14DE-482B-A2FE-B9BDBBCD589C}" srcId="{146C5D65-F7D9-46F3-AB7A-D535F27815AF}" destId="{6C82AECF-B224-4116-B124-0FBF54E7469E}" srcOrd="0" destOrd="0" parTransId="{3880D7DA-F2EE-4931-B395-CE50813D5676}" sibTransId="{FC0E5AF8-4872-4BF6-AA42-963946981C8A}"/>
    <dgm:cxn modelId="{6B1EC56D-D313-4F6B-88EC-06BA0CD39897}" type="presOf" srcId="{BF8A31EE-491A-457E-8863-49046004323F}" destId="{7E363A6D-C62E-4912-ABCC-131E466C4EFF}" srcOrd="0" destOrd="0" presId="urn:microsoft.com/office/officeart/2005/8/layout/lProcess2"/>
    <dgm:cxn modelId="{5B43AA52-23E3-434F-B88B-B59B9FD8F541}" srcId="{C04326DB-7BD3-4595-808E-DD2F957B9300}" destId="{2066F7CA-73F4-4531-AADE-4A2D79510BDA}" srcOrd="1" destOrd="0" parTransId="{B452677F-001C-4E1A-813C-D2AB59674E46}" sibTransId="{5B1B49CE-55B6-464F-B3F8-76CB88DA18B9}"/>
    <dgm:cxn modelId="{4A9EF372-FD7E-4ECF-BB56-57B1412B785C}" srcId="{146C5D65-F7D9-46F3-AB7A-D535F27815AF}" destId="{46E01BB7-2302-4841-9289-594D20081D9F}" srcOrd="2" destOrd="0" parTransId="{9F2EB789-E8B3-49DB-AFE4-CFE651A10C17}" sibTransId="{650007CA-BA92-4EF4-A997-4501F8F1E5FF}"/>
    <dgm:cxn modelId="{09EE0B56-A7BF-4723-AB12-8386FB5C7209}" srcId="{146C5D65-F7D9-46F3-AB7A-D535F27815AF}" destId="{7ACC2C69-D2B2-47D4-866C-FEBFCCED656B}" srcOrd="1" destOrd="0" parTransId="{28AD90A6-F88F-4B9B-BFA0-3B3D02BF71C0}" sibTransId="{AD9AF2DF-3155-4106-949A-665CD7B2161B}"/>
    <dgm:cxn modelId="{32349D8E-C9FD-4EFB-AC65-AE2EBB9C08A8}" type="presOf" srcId="{2066F7CA-73F4-4531-AADE-4A2D79510BDA}" destId="{E3B5500B-B05A-4433-BC4D-2CC875CB8926}" srcOrd="0" destOrd="0" presId="urn:microsoft.com/office/officeart/2005/8/layout/lProcess2"/>
    <dgm:cxn modelId="{8BA7578F-A2B2-4B00-B733-1460F91405AC}" type="presOf" srcId="{C04326DB-7BD3-4595-808E-DD2F957B9300}" destId="{8F0F1936-CEFC-4A70-A1FC-B6197585FBE3}" srcOrd="1" destOrd="0" presId="urn:microsoft.com/office/officeart/2005/8/layout/lProcess2"/>
    <dgm:cxn modelId="{4750BDC2-F4C6-45E8-AB09-3A14947991F3}" type="presOf" srcId="{01BC462D-5CF9-4B2C-A7C2-D809E8D67BAF}" destId="{F2E46D29-168F-488A-892C-C3F3899CB770}" srcOrd="0" destOrd="0" presId="urn:microsoft.com/office/officeart/2005/8/layout/lProcess2"/>
    <dgm:cxn modelId="{1BBACBC3-5AD3-4716-AB3F-7EE0FEDD901B}" type="presOf" srcId="{146C5D65-F7D9-46F3-AB7A-D535F27815AF}" destId="{FEE65370-BFD3-4C3B-936F-324CD8C4928C}" srcOrd="1" destOrd="0" presId="urn:microsoft.com/office/officeart/2005/8/layout/lProcess2"/>
    <dgm:cxn modelId="{E3985FC4-FB54-451D-918B-8F65E2A952B2}" srcId="{C04326DB-7BD3-4595-808E-DD2F957B9300}" destId="{BF8A31EE-491A-457E-8863-49046004323F}" srcOrd="0" destOrd="0" parTransId="{1044B6FB-D7EC-4A8E-809C-2CEADD8AAEF2}" sibTransId="{96DEFFE7-9B01-42B9-A17C-C1808BA21D4F}"/>
    <dgm:cxn modelId="{83D3B7C8-2896-42B3-89BA-1741B88B8856}" type="presOf" srcId="{7ACC2C69-D2B2-47D4-866C-FEBFCCED656B}" destId="{CECB74BE-5EC3-475C-82D5-B1301E5BEC80}" srcOrd="0" destOrd="0" presId="urn:microsoft.com/office/officeart/2005/8/layout/lProcess2"/>
    <dgm:cxn modelId="{FF7241CE-7031-4C42-BE1C-F560E9D71D51}" type="presOf" srcId="{6C82AECF-B224-4116-B124-0FBF54E7469E}" destId="{AF8FB0B6-65BB-4A29-BBA0-364E99DE60EA}" srcOrd="0" destOrd="0" presId="urn:microsoft.com/office/officeart/2005/8/layout/lProcess2"/>
    <dgm:cxn modelId="{4F495BD5-6A13-4864-9350-68A48E89D7C2}" srcId="{C04326DB-7BD3-4595-808E-DD2F957B9300}" destId="{DC257D17-3FBE-4818-94D1-4871F8676C84}" srcOrd="2" destOrd="0" parTransId="{967CCC2E-08AB-44E4-A0D4-1ED7BD34D0CF}" sibTransId="{AF0BA62E-9CC8-4B50-A075-7A6607C74711}"/>
    <dgm:cxn modelId="{DF0C3271-54C9-4BEE-9338-F1ADEFB0E638}" type="presParOf" srcId="{F2E46D29-168F-488A-892C-C3F3899CB770}" destId="{3BEF3CE2-EF16-4788-BD5C-CE4B2CCA18A2}" srcOrd="0" destOrd="0" presId="urn:microsoft.com/office/officeart/2005/8/layout/lProcess2"/>
    <dgm:cxn modelId="{A35D01F1-4DD2-4746-B2A5-E06716322F85}" type="presParOf" srcId="{3BEF3CE2-EF16-4788-BD5C-CE4B2CCA18A2}" destId="{4B7F37E2-51F1-44DF-AE68-DDE9A7244F82}" srcOrd="0" destOrd="0" presId="urn:microsoft.com/office/officeart/2005/8/layout/lProcess2"/>
    <dgm:cxn modelId="{527EDD9A-1A57-4F36-BFD8-0C021707F369}" type="presParOf" srcId="{3BEF3CE2-EF16-4788-BD5C-CE4B2CCA18A2}" destId="{FEE65370-BFD3-4C3B-936F-324CD8C4928C}" srcOrd="1" destOrd="0" presId="urn:microsoft.com/office/officeart/2005/8/layout/lProcess2"/>
    <dgm:cxn modelId="{1BF1DB52-A84F-47D2-B9A8-8CB2CC35C060}" type="presParOf" srcId="{3BEF3CE2-EF16-4788-BD5C-CE4B2CCA18A2}" destId="{4271B5CF-33B6-46C4-8598-5545E7C3CA24}" srcOrd="2" destOrd="0" presId="urn:microsoft.com/office/officeart/2005/8/layout/lProcess2"/>
    <dgm:cxn modelId="{45FB1559-6C6D-48D7-9D1C-F359B073C4AD}" type="presParOf" srcId="{4271B5CF-33B6-46C4-8598-5545E7C3CA24}" destId="{AD9733B8-3BE4-4259-A890-AE6271B1E1F9}" srcOrd="0" destOrd="0" presId="urn:microsoft.com/office/officeart/2005/8/layout/lProcess2"/>
    <dgm:cxn modelId="{FE753739-4E07-4EE5-B3FC-77B4B7AA3D88}" type="presParOf" srcId="{AD9733B8-3BE4-4259-A890-AE6271B1E1F9}" destId="{AF8FB0B6-65BB-4A29-BBA0-364E99DE60EA}" srcOrd="0" destOrd="0" presId="urn:microsoft.com/office/officeart/2005/8/layout/lProcess2"/>
    <dgm:cxn modelId="{6FDFACA8-DB29-431A-8263-EBA4E01CB142}" type="presParOf" srcId="{AD9733B8-3BE4-4259-A890-AE6271B1E1F9}" destId="{8DE8C0B8-05A3-4E44-84D5-8D3377C56E7D}" srcOrd="1" destOrd="0" presId="urn:microsoft.com/office/officeart/2005/8/layout/lProcess2"/>
    <dgm:cxn modelId="{B19DE862-94E4-4340-AF76-FC8C6235A9F0}" type="presParOf" srcId="{AD9733B8-3BE4-4259-A890-AE6271B1E1F9}" destId="{CECB74BE-5EC3-475C-82D5-B1301E5BEC80}" srcOrd="2" destOrd="0" presId="urn:microsoft.com/office/officeart/2005/8/layout/lProcess2"/>
    <dgm:cxn modelId="{BED0B22B-E72B-48EB-AB72-D1E574EE4DC0}" type="presParOf" srcId="{AD9733B8-3BE4-4259-A890-AE6271B1E1F9}" destId="{48EF3228-E417-4DF1-B773-981D361F178E}" srcOrd="3" destOrd="0" presId="urn:microsoft.com/office/officeart/2005/8/layout/lProcess2"/>
    <dgm:cxn modelId="{12F38378-AF84-4BAA-AA6D-601CFC59B4FF}" type="presParOf" srcId="{AD9733B8-3BE4-4259-A890-AE6271B1E1F9}" destId="{04D88C1C-6021-46B5-983D-E77C1AF4C77B}" srcOrd="4" destOrd="0" presId="urn:microsoft.com/office/officeart/2005/8/layout/lProcess2"/>
    <dgm:cxn modelId="{C1B0BBDC-FE44-4B38-B320-952076B88024}" type="presParOf" srcId="{F2E46D29-168F-488A-892C-C3F3899CB770}" destId="{4C6DFA33-969C-4B77-8DFA-DC5575F8F37E}" srcOrd="1" destOrd="0" presId="urn:microsoft.com/office/officeart/2005/8/layout/lProcess2"/>
    <dgm:cxn modelId="{86EB11D9-9BBC-4294-9380-AC4E3B8442CF}" type="presParOf" srcId="{F2E46D29-168F-488A-892C-C3F3899CB770}" destId="{5378B1FE-AADC-4783-9F16-8BF4E3F08AE2}" srcOrd="2" destOrd="0" presId="urn:microsoft.com/office/officeart/2005/8/layout/lProcess2"/>
    <dgm:cxn modelId="{F4592F50-C085-4FC4-88D0-BD0456DAEC0F}" type="presParOf" srcId="{5378B1FE-AADC-4783-9F16-8BF4E3F08AE2}" destId="{ADE6953E-B8C9-4503-B7A4-13F559C33A13}" srcOrd="0" destOrd="0" presId="urn:microsoft.com/office/officeart/2005/8/layout/lProcess2"/>
    <dgm:cxn modelId="{1A72B561-9F7F-4760-95A3-51AEE98EC5E1}" type="presParOf" srcId="{5378B1FE-AADC-4783-9F16-8BF4E3F08AE2}" destId="{8F0F1936-CEFC-4A70-A1FC-B6197585FBE3}" srcOrd="1" destOrd="0" presId="urn:microsoft.com/office/officeart/2005/8/layout/lProcess2"/>
    <dgm:cxn modelId="{B8E13B5C-B2CA-4906-BEF8-75DA8E2F87EA}" type="presParOf" srcId="{5378B1FE-AADC-4783-9F16-8BF4E3F08AE2}" destId="{FA275785-A834-4C3E-83BE-98C2D8413792}" srcOrd="2" destOrd="0" presId="urn:microsoft.com/office/officeart/2005/8/layout/lProcess2"/>
    <dgm:cxn modelId="{7257A1D0-AE5E-42E4-ADE3-20762A4F4B51}" type="presParOf" srcId="{FA275785-A834-4C3E-83BE-98C2D8413792}" destId="{5D9A0E22-9727-426A-ADC1-E6DD456B0CD9}" srcOrd="0" destOrd="0" presId="urn:microsoft.com/office/officeart/2005/8/layout/lProcess2"/>
    <dgm:cxn modelId="{F4DA236F-58C3-46EE-9775-F4C1C74F3AA1}" type="presParOf" srcId="{5D9A0E22-9727-426A-ADC1-E6DD456B0CD9}" destId="{7E363A6D-C62E-4912-ABCC-131E466C4EFF}" srcOrd="0" destOrd="0" presId="urn:microsoft.com/office/officeart/2005/8/layout/lProcess2"/>
    <dgm:cxn modelId="{87ED51AF-BC29-4520-9EB7-93C5A506AD6E}" type="presParOf" srcId="{5D9A0E22-9727-426A-ADC1-E6DD456B0CD9}" destId="{B8C740A3-6683-44FD-91EA-AB2CDB83A930}" srcOrd="1" destOrd="0" presId="urn:microsoft.com/office/officeart/2005/8/layout/lProcess2"/>
    <dgm:cxn modelId="{66840131-EF31-46DB-B900-0A305B55CFAD}" type="presParOf" srcId="{5D9A0E22-9727-426A-ADC1-E6DD456B0CD9}" destId="{E3B5500B-B05A-4433-BC4D-2CC875CB8926}" srcOrd="2" destOrd="0" presId="urn:microsoft.com/office/officeart/2005/8/layout/lProcess2"/>
    <dgm:cxn modelId="{517DE11B-03DC-4EA5-8F35-8CAF4F92C7AF}" type="presParOf" srcId="{5D9A0E22-9727-426A-ADC1-E6DD456B0CD9}" destId="{12E4A774-A7BC-40B0-A99A-A38F68DA1FCC}" srcOrd="3" destOrd="0" presId="urn:microsoft.com/office/officeart/2005/8/layout/lProcess2"/>
    <dgm:cxn modelId="{10C82256-474F-48D8-8A9C-1D004AF7AC05}" type="presParOf" srcId="{5D9A0E22-9727-426A-ADC1-E6DD456B0CD9}" destId="{6D3C1429-34BC-4A43-87B2-3CDDD465919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F37E2-51F1-44DF-AE68-DDE9A7244F82}">
      <dsp:nvSpPr>
        <dsp:cNvPr id="0" name=""/>
        <dsp:cNvSpPr/>
      </dsp:nvSpPr>
      <dsp:spPr>
        <a:xfrm>
          <a:off x="4397" y="0"/>
          <a:ext cx="4229932" cy="1844174"/>
        </a:xfrm>
        <a:prstGeom prst="roundRect">
          <a:avLst>
            <a:gd name="adj" fmla="val 10000"/>
          </a:avLst>
        </a:prstGeom>
        <a:solidFill>
          <a:srgbClr val="3DE7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DXP environment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7" y="0"/>
        <a:ext cx="4229932" cy="553252"/>
      </dsp:txXfrm>
    </dsp:sp>
    <dsp:sp modelId="{AF8FB0B6-65BB-4A29-BBA0-364E99DE60EA}">
      <dsp:nvSpPr>
        <dsp:cNvPr id="0" name=""/>
        <dsp:cNvSpPr/>
      </dsp:nvSpPr>
      <dsp:spPr>
        <a:xfrm>
          <a:off x="427390" y="553409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CMS 11, Commerce 13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002" y="564021"/>
        <a:ext cx="3362722" cy="341082"/>
      </dsp:txXfrm>
    </dsp:sp>
    <dsp:sp modelId="{CECB74BE-5EC3-475C-82D5-B1301E5BEC80}">
      <dsp:nvSpPr>
        <dsp:cNvPr id="0" name=""/>
        <dsp:cNvSpPr/>
      </dsp:nvSpPr>
      <dsp:spPr>
        <a:xfrm>
          <a:off x="427390" y="971455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.NET Framework 4.8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002" y="982067"/>
        <a:ext cx="3362722" cy="341082"/>
      </dsp:txXfrm>
    </dsp:sp>
    <dsp:sp modelId="{04D88C1C-6021-46B5-983D-E77C1AF4C77B}">
      <dsp:nvSpPr>
        <dsp:cNvPr id="0" name=""/>
        <dsp:cNvSpPr/>
      </dsp:nvSpPr>
      <dsp:spPr>
        <a:xfrm>
          <a:off x="427390" y="1389501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Windows Server + IIS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002" y="1400113"/>
        <a:ext cx="3362722" cy="341082"/>
      </dsp:txXfrm>
    </dsp:sp>
    <dsp:sp modelId="{ADE6953E-B8C9-4503-B7A4-13F559C33A13}">
      <dsp:nvSpPr>
        <dsp:cNvPr id="0" name=""/>
        <dsp:cNvSpPr/>
      </dsp:nvSpPr>
      <dsp:spPr>
        <a:xfrm>
          <a:off x="4551574" y="0"/>
          <a:ext cx="4229932" cy="1844174"/>
        </a:xfrm>
        <a:prstGeom prst="roundRect">
          <a:avLst>
            <a:gd name="adj" fmla="val 10000"/>
          </a:avLst>
        </a:prstGeom>
        <a:solidFill>
          <a:srgbClr val="3DE7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DXP environment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1574" y="0"/>
        <a:ext cx="4229932" cy="553252"/>
      </dsp:txXfrm>
    </dsp:sp>
    <dsp:sp modelId="{7E363A6D-C62E-4912-ABCC-131E466C4EFF}">
      <dsp:nvSpPr>
        <dsp:cNvPr id="0" name=""/>
        <dsp:cNvSpPr/>
      </dsp:nvSpPr>
      <dsp:spPr>
        <a:xfrm>
          <a:off x="4974568" y="553409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CMS 12, Commerce 14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5180" y="564021"/>
        <a:ext cx="3362722" cy="341082"/>
      </dsp:txXfrm>
    </dsp:sp>
    <dsp:sp modelId="{E3B5500B-B05A-4433-BC4D-2CC875CB8926}">
      <dsp:nvSpPr>
        <dsp:cNvPr id="0" name=""/>
        <dsp:cNvSpPr/>
      </dsp:nvSpPr>
      <dsp:spPr>
        <a:xfrm>
          <a:off x="4974568" y="971455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.NET 5 or later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5180" y="982067"/>
        <a:ext cx="3362722" cy="341082"/>
      </dsp:txXfrm>
    </dsp:sp>
    <dsp:sp modelId="{6D3C1429-34BC-4A43-87B2-3CDDD465919A}">
      <dsp:nvSpPr>
        <dsp:cNvPr id="0" name=""/>
        <dsp:cNvSpPr/>
      </dsp:nvSpPr>
      <dsp:spPr>
        <a:xfrm>
          <a:off x="4974568" y="1389501"/>
          <a:ext cx="3383946" cy="362306"/>
        </a:xfrm>
        <a:prstGeom prst="roundRect">
          <a:avLst>
            <a:gd name="adj" fmla="val 10000"/>
          </a:avLst>
        </a:prstGeom>
        <a:solidFill>
          <a:srgbClr val="922D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Linux Server + Kestrel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5180" y="1400113"/>
        <a:ext cx="3362722" cy="341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33E728-8080-4D0E-B317-782FA908FF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AF5F8-D0B3-44B0-8ACF-E130E59449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C6F24-98AC-4D81-816B-F0411525C3D2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09481-C6AB-43AC-8EC9-5BF2BF4A7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5B9E8-66D1-48EA-9947-69E4E8D280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35C4-2265-4530-B57E-B08073B4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7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9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3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6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Installed Packages – Have packages been migrated to .NET 6 or is there a need to replace, consider migration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Customizations to the admin areas – </a:t>
            </a:r>
            <a:r>
              <a:rPr lang="en-GB" err="1"/>
              <a:t>WebForms</a:t>
            </a:r>
            <a:r>
              <a:rPr lang="en-GB"/>
              <a:t> gone, therefore admin plugins will need to be re-built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err="1"/>
              <a:t>TinyMce</a:t>
            </a:r>
            <a:r>
              <a:rPr lang="en-GB"/>
              <a:t> Configuration – Differences in configuration and setup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Scheduled Jobs and Params – The jobs with params plugin no longer works, need to build an admin to manage these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Authentication Providers – Need to migrate to asp.net core identity including data migration? Need to changes to OptiID?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Third Party Integrations – Changes in ways integrations occur such as Service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Optimizely Integrations – Visitor Intelligence removed, migration to ODP. Some integrations may not or new integrations may be useful to add during upgrade (e.g. ODP tracking)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Caching Strategies – </a:t>
            </a:r>
            <a:r>
              <a:rPr lang="en-GB" err="1"/>
              <a:t>ContentOutputCache</a:t>
            </a:r>
            <a:r>
              <a:rPr lang="en-GB"/>
              <a:t> and donut caching removed. Since .NET 8 output caching back but may need strategies for migration. Review all caching including CDN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Image Resizing – Changes in dependencies and working libraries require moving or using </a:t>
            </a:r>
            <a:r>
              <a:rPr lang="en-GB" err="1"/>
              <a:t>cloudflare</a:t>
            </a:r>
            <a:r>
              <a:rPr lang="en-GB"/>
              <a:t> resizing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Initialization and configuration – Review Init modules, </a:t>
            </a:r>
            <a:r>
              <a:rPr lang="en-GB" err="1"/>
              <a:t>web.config</a:t>
            </a:r>
            <a:r>
              <a:rPr lang="en-GB"/>
              <a:t> and startup as many changes needed to move to </a:t>
            </a:r>
            <a:r>
              <a:rPr lang="en-GB" err="1"/>
              <a:t>appsetting.json</a:t>
            </a:r>
            <a:r>
              <a:rPr lang="en-GB"/>
              <a:t> and </a:t>
            </a:r>
            <a:r>
              <a:rPr lang="en-GB" err="1"/>
              <a:t>startup.cs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Redirect Configuration – Redirects handled differently, use upgraded modules or apply on IIS redirects using middleware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Customization to Commerce Manager – Commerce manager gone, customizations need admin area or modification on CSR 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Deprecated Commerce manager features – Areas like currencies not managed in UI, needs moving to code </a:t>
            </a:r>
            <a:r>
              <a:rPr lang="en-GB" err="1"/>
              <a:t>init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Custom Editor Property types – Editor property types using webforms will not work, needs migration as well as data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VG usage – What’s being used? Does it use VI? If it usages the technical criteria pack now in main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Search and Configuration – Any complexity in configuration, migration to new cluster. Should it be replaced for Optimizely Graph?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Logging – Logging configuration, customizing logging data and sampling, changes to logging setup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Cloudflare Setup – Customizations in old DXP? </a:t>
            </a:r>
            <a:r>
              <a:rPr lang="en-GB" err="1"/>
              <a:t>Brotli</a:t>
            </a:r>
            <a:r>
              <a:rPr lang="en-GB"/>
              <a:t> compression, caching strategies, host names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Change log – Reviewing updates from CMS 12 to the new packages for big changes</a:t>
            </a:r>
          </a:p>
        </p:txBody>
      </p:sp>
    </p:spTree>
    <p:extLst>
      <p:ext uri="{BB962C8B-B14F-4D97-AF65-F5344CB8AC3E}">
        <p14:creationId xmlns:p14="http://schemas.microsoft.com/office/powerpoint/2010/main" val="3996077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/>
              <a:t>Partial Controllers</a:t>
            </a:r>
          </a:p>
          <a:p>
            <a:pPr>
              <a:spcAft>
                <a:spcPts val="400"/>
              </a:spcAft>
            </a:pPr>
            <a:r>
              <a:rPr lang="en-GB" sz="900">
                <a:latin typeface="+mn-lt"/>
              </a:rPr>
              <a:t>In ASP.NET MVC, you could have a partial controller that was called as part of the execution of another controller. For example, you could use the </a:t>
            </a:r>
            <a:r>
              <a:rPr lang="en-GB" sz="800" err="1">
                <a:latin typeface="Consolas" panose="020B0609020204030204" pitchFamily="49" charset="0"/>
              </a:rPr>
              <a:t>BlockController</a:t>
            </a:r>
            <a:r>
              <a:rPr lang="en-GB" sz="800">
                <a:latin typeface="Consolas" panose="020B0609020204030204" pitchFamily="49" charset="0"/>
              </a:rPr>
              <a:t>&lt;</a:t>
            </a:r>
            <a:r>
              <a:rPr lang="en-GB" sz="800" err="1">
                <a:latin typeface="Consolas" panose="020B0609020204030204" pitchFamily="49" charset="0"/>
              </a:rPr>
              <a:t>TBlock</a:t>
            </a:r>
            <a:r>
              <a:rPr lang="en-GB" sz="800">
                <a:latin typeface="Consolas" panose="020B0609020204030204" pitchFamily="49" charset="0"/>
              </a:rPr>
              <a:t>&gt;</a:t>
            </a:r>
            <a:r>
              <a:rPr lang="en-GB" sz="900">
                <a:latin typeface="+mn-lt"/>
              </a:rPr>
              <a:t> and </a:t>
            </a:r>
            <a:r>
              <a:rPr lang="en-GB" sz="800" err="1">
                <a:latin typeface="Consolas" panose="020B0609020204030204" pitchFamily="49" charset="0"/>
              </a:rPr>
              <a:t>PartialContentController</a:t>
            </a:r>
            <a:r>
              <a:rPr lang="en-GB" sz="800">
                <a:latin typeface="Consolas" panose="020B0609020204030204" pitchFamily="49" charset="0"/>
              </a:rPr>
              <a:t>&lt;</a:t>
            </a:r>
            <a:r>
              <a:rPr lang="en-GB" sz="800" err="1">
                <a:latin typeface="Consolas" panose="020B0609020204030204" pitchFamily="49" charset="0"/>
              </a:rPr>
              <a:t>TContent</a:t>
            </a:r>
            <a:r>
              <a:rPr lang="en-GB" sz="800">
                <a:latin typeface="Consolas" panose="020B0609020204030204" pitchFamily="49" charset="0"/>
              </a:rPr>
              <a:t>&gt;</a:t>
            </a:r>
            <a:r>
              <a:rPr lang="en-GB" sz="900">
                <a:latin typeface="+mn-lt"/>
              </a:rPr>
              <a:t> classes as base controllers for such "partial" controller, but they were converted to view components in CMS 12.</a:t>
            </a:r>
          </a:p>
          <a:p>
            <a:pPr>
              <a:spcAft>
                <a:spcPts val="400"/>
              </a:spcAft>
            </a:pPr>
            <a:r>
              <a:rPr lang="en-GB" sz="900">
                <a:latin typeface="+mn-lt"/>
              </a:rPr>
              <a:t>In CMS 12, you should change the base class to </a:t>
            </a:r>
            <a:r>
              <a:rPr lang="en-GB" sz="800" err="1">
                <a:latin typeface="Consolas" panose="020B0609020204030204" pitchFamily="49" charset="0"/>
              </a:rPr>
              <a:t>BlockComponent</a:t>
            </a:r>
            <a:r>
              <a:rPr lang="en-GB" sz="800">
                <a:latin typeface="Consolas" panose="020B0609020204030204" pitchFamily="49" charset="0"/>
              </a:rPr>
              <a:t>&lt;</a:t>
            </a:r>
            <a:r>
              <a:rPr lang="en-GB" sz="800" err="1">
                <a:latin typeface="Consolas" panose="020B0609020204030204" pitchFamily="49" charset="0"/>
              </a:rPr>
              <a:t>TBlock</a:t>
            </a:r>
            <a:r>
              <a:rPr lang="en-GB" sz="800">
                <a:latin typeface="Consolas" panose="020B0609020204030204" pitchFamily="49" charset="0"/>
              </a:rPr>
              <a:t>&gt;</a:t>
            </a:r>
            <a:r>
              <a:rPr lang="en-GB" sz="900">
                <a:latin typeface="+mn-lt"/>
              </a:rPr>
              <a:t> or </a:t>
            </a:r>
            <a:r>
              <a:rPr lang="en-GB" sz="800" err="1">
                <a:latin typeface="Consolas" panose="020B0609020204030204" pitchFamily="49" charset="0"/>
              </a:rPr>
              <a:t>PartialContentComponent</a:t>
            </a:r>
            <a:r>
              <a:rPr lang="en-GB" sz="800">
                <a:latin typeface="Consolas" panose="020B0609020204030204" pitchFamily="49" charset="0"/>
              </a:rPr>
              <a:t>&lt;</a:t>
            </a:r>
            <a:r>
              <a:rPr lang="en-GB" sz="800" err="1">
                <a:latin typeface="Consolas" panose="020B0609020204030204" pitchFamily="49" charset="0"/>
              </a:rPr>
              <a:t>TContent</a:t>
            </a:r>
            <a:r>
              <a:rPr lang="en-GB" sz="800">
                <a:latin typeface="Consolas" panose="020B0609020204030204" pitchFamily="49" charset="0"/>
              </a:rPr>
              <a:t>&gt;</a:t>
            </a:r>
            <a:r>
              <a:rPr lang="en-GB" sz="900">
                <a:latin typeface="+mn-lt"/>
              </a:rPr>
              <a:t>, </a:t>
            </a:r>
            <a:r>
              <a:rPr lang="en-GB" sz="800" err="1">
                <a:latin typeface="Consolas" panose="020B0609020204030204" pitchFamily="49" charset="0"/>
              </a:rPr>
              <a:t>AsyncPartialContentComponent</a:t>
            </a:r>
            <a:r>
              <a:rPr lang="en-GB" sz="800">
                <a:latin typeface="Consolas" panose="020B0609020204030204" pitchFamily="49" charset="0"/>
              </a:rPr>
              <a:t>&lt;</a:t>
            </a:r>
            <a:r>
              <a:rPr lang="en-GB" sz="800" err="1">
                <a:latin typeface="Consolas" panose="020B0609020204030204" pitchFamily="49" charset="0"/>
              </a:rPr>
              <a:t>TContent</a:t>
            </a:r>
            <a:r>
              <a:rPr lang="en-GB" sz="800">
                <a:latin typeface="Consolas" panose="020B0609020204030204" pitchFamily="49" charset="0"/>
              </a:rPr>
              <a:t>&gt;</a:t>
            </a:r>
            <a:r>
              <a:rPr lang="en-GB" sz="900">
                <a:latin typeface="+mn-lt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en-GB" sz="900" b="1">
                <a:latin typeface="+mn-lt"/>
              </a:rPr>
              <a:t>View components in ASP.NET Core</a:t>
            </a:r>
            <a:br>
              <a:rPr lang="en-GB" sz="900" b="1">
                <a:latin typeface="+mn-lt"/>
              </a:rPr>
            </a:br>
            <a:r>
              <a:rPr lang="en-GB" sz="800">
                <a:latin typeface="Consolas" panose="020B0609020204030204" pitchFamily="49" charset="0"/>
              </a:rPr>
              <a:t>https://docs.microsoft.com/en-us/aspnet/core/mvc/views/view-components</a:t>
            </a:r>
            <a:endParaRPr lang="en-GB" sz="900">
              <a:latin typeface="Consolas" panose="020B0609020204030204" pitchFamily="49" charset="0"/>
            </a:endParaRP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4713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7215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7800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1456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43913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993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9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2786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Migrate Authentication and Identity to ASP.NET Core</a:t>
            </a:r>
          </a:p>
          <a:p>
            <a:pPr>
              <a:spcAft>
                <a:spcPts val="400"/>
              </a:spcAft>
            </a:pPr>
            <a:r>
              <a:rPr lang="en-GB" sz="800">
                <a:latin typeface="Consolas" panose="020B0609020204030204" pitchFamily="49" charset="0"/>
              </a:rPr>
              <a:t>https://docs.microsoft.com/en-us/aspnet/core/migration/identity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Migrate from ASP.NET Membership authentication to ASP.NET Core 2.0 Identity</a:t>
            </a:r>
            <a:endParaRPr lang="en-US" sz="900"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https://docs.microsoft.com/en-us/aspnet/core/migration/proper-to-2x/membership-to-core-identity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/>
              <a:t>Migrating an Existing Website from SQL Membership to ASP.NET Identity</a:t>
            </a:r>
            <a:endParaRPr lang="en-US"/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https://docs.microsoft.com/en-us/aspnet/identity/overview/migrations/migrating-an-existing-website-from-sql-membership-to-aspnet-identity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4976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2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8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14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Content Cloud – Development Fundamentals</a:t>
            </a: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Copyright © 1996-2021 Optimizely/Episerver. All rights reserved.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Page </a:t>
            </a:r>
            <a:fld id="{12B2D4AE-FBB7-49E7-A7D3-FB6B6C2D0F68}" type="slidenum">
              <a:rPr kumimoji="0" lang="en-GB" sz="1125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12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FCBF5DC-6937-4B49-A1CD-E2C679926BF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0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>
                <a:latin typeface="Calibri"/>
                <a:cs typeface="Calibri"/>
              </a:rPr>
              <a:t>Call out to make sure to use "</a:t>
            </a:r>
            <a:r>
              <a:rPr lang="en-US" sz="800"/>
              <a:t>Install-Module -Name </a:t>
            </a:r>
            <a:r>
              <a:rPr lang="en-US" sz="800" err="1"/>
              <a:t>Azure.Storage</a:t>
            </a:r>
            <a:r>
              <a:rPr lang="en-US" sz="800"/>
              <a:t> -Scope </a:t>
            </a:r>
            <a:r>
              <a:rPr lang="en-US" sz="800" err="1"/>
              <a:t>CurrentUser</a:t>
            </a:r>
            <a:r>
              <a:rPr lang="en-US" sz="800"/>
              <a:t> -Repository </a:t>
            </a:r>
            <a:r>
              <a:rPr lang="en-US" sz="800" err="1"/>
              <a:t>PSGallery</a:t>
            </a:r>
            <a:r>
              <a:rPr lang="en-US" sz="800"/>
              <a:t> -Force –</a:t>
            </a:r>
            <a:r>
              <a:rPr lang="en-US" sz="800" err="1"/>
              <a:t>AllowClobber</a:t>
            </a:r>
            <a:r>
              <a:rPr lang="en-US" sz="800"/>
              <a:t>" rather than that documented on the DXP Deployment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1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5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461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GB"/>
              <a:t>Versions of .NET</a:t>
            </a: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https://en.wikipedia.org/wiki/.NET_Framework</a:t>
            </a: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https://en.wikipedia.org/wiki/.NET 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/>
              <a:t>Versions of CMS and Commerce</a:t>
            </a:r>
          </a:p>
          <a:p>
            <a:pPr>
              <a:spcAft>
                <a:spcPts val="400"/>
              </a:spcAft>
            </a:pPr>
            <a:r>
              <a:rPr lang="en-US" sz="800">
                <a:latin typeface="Consolas" panose="020B0609020204030204" pitchFamily="49" charset="0"/>
              </a:rPr>
              <a:t>https://world.optimizely.com/documentation/upgrading/optimizely-cms/</a:t>
            </a:r>
          </a:p>
          <a:p>
            <a:pPr>
              <a:spcAft>
                <a:spcPts val="400"/>
              </a:spcAft>
            </a:pPr>
            <a:endParaRPr lang="en-US" sz="90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Content Cloud – Development Fundamentals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  <a:p>
            <a:r>
              <a:rPr lang="en-GB"/>
              <a:t> Copyright © 1996-2021 Optimizely/Episerver. All rights reserved.</a:t>
            </a:r>
          </a:p>
          <a:p>
            <a:r>
              <a:rPr lang="en-GB"/>
              <a:t>Page </a:t>
            </a:r>
            <a:fld id="{12B2D4AE-FBB7-49E7-A7D3-FB6B6C2D0F6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B43CD194-F4B8-2745-ADDA-7DF6094F6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541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55380B3E-9E0B-4467-BCB7-295FFC147F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17565" y="867954"/>
            <a:ext cx="3926580" cy="145201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600"/>
              </a:lnSpc>
              <a:defRPr sz="34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br>
              <a:rPr lang="de-DE"/>
            </a:br>
            <a:endParaRPr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1750550E-955E-4EE5-A85B-369D3CCFA06E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4617566" y="3578789"/>
            <a:ext cx="3926579" cy="6379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440"/>
              </a:lnSpc>
              <a:spcBef>
                <a:spcPts val="0"/>
              </a:spcBef>
              <a:buSzTx/>
              <a:buNone/>
              <a:defRPr sz="12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EF32DA4-1DC9-4755-B326-B2630ED4FBA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619376" y="3267325"/>
            <a:ext cx="3926580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E22D5358-AA7B-468F-B830-7A1B3046834A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611865" y="4736616"/>
            <a:ext cx="3332855" cy="11954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1688"/>
              </a:spcBef>
              <a:buSzTx/>
              <a:buNone/>
              <a:defRPr sz="8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53228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A5B788D0-D7B6-DD4F-BDA8-EB893FAB3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244600" y="1904270"/>
            <a:ext cx="6680200" cy="10922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193F4D5-FCDB-4CF6-B9C6-D14B002CC6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1BFA822-BF16-4515-B866-590F261A8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55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11150" y="1619250"/>
            <a:ext cx="5621338" cy="193357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 u="none" strike="noStrike" cap="none" spc="-20" baseline="0" dirty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Add Quote</a:t>
            </a:r>
            <a:br>
              <a:rPr lang="de-DE"/>
            </a:b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4886-ED92-48C7-AFFA-16A357CC2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50" y="3975959"/>
            <a:ext cx="5621338" cy="4683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50" b="0" spc="-10" baseline="0">
                <a:latin typeface="+mj-lt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Company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652A8A-6224-4F46-8283-8962FA82F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50" y="3669573"/>
            <a:ext cx="5621338" cy="3063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550" b="1" spc="-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310096-8EB4-42A3-A62E-29C866364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11150" y="857251"/>
            <a:ext cx="1171293" cy="58737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3F82421-A853-294E-A7E5-176A20608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4F38933B-02DF-6C47-B47A-80ADFD156D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90CBFC2-B68B-F4BB-3027-F2D5FEE8D5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608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5AC50-0567-486C-9FAE-37C70E3D9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8025" y="1619250"/>
            <a:ext cx="4332288" cy="3009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68721D-442F-4C86-B823-6A1306A9D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1619250"/>
            <a:ext cx="3916016" cy="3009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50"/>
              </a:lnSpc>
              <a:spcBef>
                <a:spcPts val="0"/>
              </a:spcBef>
              <a:buNone/>
              <a:defRPr sz="1000" spc="-10" baseline="0">
                <a:latin typeface="+mj-lt"/>
              </a:defRPr>
            </a:lvl1pPr>
            <a:lvl2pPr marL="238125" indent="0" algn="l">
              <a:buNone/>
              <a:defRPr>
                <a:latin typeface="+mj-lt"/>
              </a:defRPr>
            </a:lvl2pPr>
            <a:lvl3pPr marL="476250" indent="0" algn="l">
              <a:buNone/>
              <a:defRPr>
                <a:latin typeface="+mj-lt"/>
              </a:defRPr>
            </a:lvl3pPr>
            <a:lvl4pPr marL="714375" indent="0" algn="l">
              <a:buNone/>
              <a:defRPr>
                <a:latin typeface="+mj-lt"/>
              </a:defRPr>
            </a:lvl4pPr>
            <a:lvl5pPr marL="952500" indent="0" algn="l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5DF8092-8640-4F42-BA13-28F0D34AE4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B3C154E-7D16-274E-B271-99C3CEEE7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3D694A37-0B34-DD41-90CB-76F9A2E364F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4232275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49668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45D7688-78DB-4DA0-90D9-290774F24299}"/>
              </a:ext>
            </a:extLst>
          </p:cNvPr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4800" y="1619250"/>
            <a:ext cx="8545513" cy="3009900"/>
          </a:xfrm>
          <a:prstGeom prst="rect">
            <a:avLst/>
          </a:prstGeom>
        </p:spPr>
        <p:txBody>
          <a:bodyPr lIns="0" tIns="0" rIns="0" bIns="0"/>
          <a:lstStyle>
            <a:lvl1pPr marL="238125" indent="-238125">
              <a:defRPr sz="1200" spc="-10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 sz="1200" spc="-10" baseline="0">
                <a:latin typeface="Arial"/>
                <a:ea typeface="Arial"/>
                <a:cs typeface="Arial"/>
                <a:sym typeface="Arial"/>
              </a:defRPr>
            </a:lvl2pPr>
            <a:lvl3pPr>
              <a:defRPr sz="1200" spc="-10" baseline="0">
                <a:latin typeface="Arial"/>
                <a:ea typeface="Arial"/>
                <a:cs typeface="Arial"/>
                <a:sym typeface="Arial"/>
              </a:defRPr>
            </a:lvl3pPr>
            <a:lvl4pPr>
              <a:defRPr sz="1200" spc="-10" baseline="0">
                <a:latin typeface="Arial"/>
                <a:ea typeface="Arial"/>
                <a:cs typeface="Arial"/>
                <a:sym typeface="Arial"/>
              </a:defRPr>
            </a:lvl4pPr>
            <a:lvl5pPr>
              <a:defRPr sz="1200" spc="-10" baseline="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140FF8F-6556-4045-B88F-590F876F5B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D9AF56F-0F90-D04C-8477-0DEFBE1C4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C20AF0E3-C462-5643-9441-CC461F9F769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4232275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58857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A7E0F-DBAF-49CA-96C4-CB6112C8E8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6413" y="1619250"/>
            <a:ext cx="5583237" cy="30099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533180B-6B9A-454F-85C1-B30BA4780A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FC840AB9-9860-4F4B-8124-39B9C709147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51DC9FD-0EC6-314C-A2DC-2628BD1B6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76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24B55085-9160-4565-B87C-D487B24F3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1619251"/>
            <a:ext cx="3640138" cy="3009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SzPct val="100000"/>
              <a:buFontTx/>
              <a:buNone/>
              <a:defRPr sz="1200" spc="-1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4618413-CE6F-422E-A27F-AE300C69F9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6450" y="0"/>
            <a:ext cx="4519612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335B7E93-3E00-458D-B08C-D1F6F209ADE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E8D661C-8055-4E4D-BA59-D03430555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70F787BE-76D7-564B-8020-AC16395583E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4232275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23296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2F386C-F811-480F-9C07-77AFF723C5E8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DCF444-42C1-4039-850F-F89A94659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263" y="1619251"/>
            <a:ext cx="2962275" cy="3009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spc="-1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24B55085-9160-4565-B87C-D487B24F3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950" y="1619251"/>
            <a:ext cx="2954338" cy="3009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spc="-1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4CD3EA-50D5-4E29-9672-7683AE26A43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4E39F286-9B4F-4761-97E0-6032A77963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657CA7E-86F2-FF49-B93F-3D9A11E0A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1" y="150817"/>
            <a:ext cx="226557" cy="2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684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ard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E9492-6859-4A6E-9575-E17F9ADA3C12}"/>
              </a:ext>
            </a:extLst>
          </p:cNvPr>
          <p:cNvSpPr/>
          <p:nvPr userDrawn="1"/>
        </p:nvSpPr>
        <p:spPr>
          <a:xfrm>
            <a:off x="1544274" y="1623868"/>
            <a:ext cx="2844604" cy="2999232"/>
          </a:xfrm>
          <a:prstGeom prst="rect">
            <a:avLst/>
          </a:prstGeom>
          <a:solidFill>
            <a:srgbClr val="DCDF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1B1AB-5113-4F81-A420-9B9698980CE7}"/>
              </a:ext>
            </a:extLst>
          </p:cNvPr>
          <p:cNvSpPr/>
          <p:nvPr userDrawn="1"/>
        </p:nvSpPr>
        <p:spPr>
          <a:xfrm>
            <a:off x="4755354" y="1623868"/>
            <a:ext cx="2851150" cy="2999232"/>
          </a:xfrm>
          <a:prstGeom prst="rect">
            <a:avLst/>
          </a:prstGeom>
          <a:solidFill>
            <a:srgbClr val="DCDF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6563F9-79D3-42D5-95A5-90E6F1B39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6806" y="3050364"/>
            <a:ext cx="2238375" cy="3865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300" b="1" spc="-20" baseline="0">
                <a:solidFill>
                  <a:schemeClr val="bg1"/>
                </a:solidFill>
                <a:latin typeface="+mj-lt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44BE59-5324-4F94-848D-929A94B5BE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6805" y="3436922"/>
            <a:ext cx="2238378" cy="9413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8C7A6E0A-8B5A-4788-888E-0BF8475C8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2469" y="3050364"/>
            <a:ext cx="2236788" cy="3865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300" b="1" spc="-20" baseline="0">
                <a:solidFill>
                  <a:schemeClr val="bg1"/>
                </a:solidFill>
                <a:latin typeface="+mj-lt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headline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0E5765CF-150A-471D-83AA-B3E1281725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2469" y="3436922"/>
            <a:ext cx="2236788" cy="9413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+mj-lt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1C0BB0-FF24-4B43-9D82-82498EC82D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51346" y="1630362"/>
            <a:ext cx="2837532" cy="13061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500">
                <a:latin typeface="+mj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646185B-889C-44F8-9AA8-45681A74D4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57450" y="1630362"/>
            <a:ext cx="2835204" cy="13061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500">
                <a:latin typeface="+mj-lt"/>
              </a:defRPr>
            </a:lvl1pPr>
          </a:lstStyle>
          <a:p>
            <a:pPr marL="0" marR="0" lvl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de-DE"/>
              <a:t>Add Picture</a:t>
            </a:r>
            <a:endParaRPr lang="en-US"/>
          </a:p>
          <a:p>
            <a:endParaRPr lang="en-US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2622C86E-59E1-4E30-911A-8019738D5C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39498520-F6EC-4F9B-B80D-C9869DFB0A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EA65697-12CE-5347-8E42-B28964A9B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9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ard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55280BD-64EB-4644-83BF-8EE5A4D1FBDB}"/>
              </a:ext>
            </a:extLst>
          </p:cNvPr>
          <p:cNvSpPr/>
          <p:nvPr userDrawn="1"/>
        </p:nvSpPr>
        <p:spPr>
          <a:xfrm>
            <a:off x="4755354" y="1623868"/>
            <a:ext cx="2851150" cy="299923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447F97-AB66-4CE2-9396-7AF9607F0A83}"/>
              </a:ext>
            </a:extLst>
          </p:cNvPr>
          <p:cNvSpPr/>
          <p:nvPr userDrawn="1"/>
        </p:nvSpPr>
        <p:spPr>
          <a:xfrm>
            <a:off x="1544274" y="1623868"/>
            <a:ext cx="2844604" cy="299923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6563F9-79D3-42D5-95A5-90E6F1B39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2003" y="1776768"/>
            <a:ext cx="2590096" cy="3865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spc="-20" baseline="0">
                <a:solidFill>
                  <a:schemeClr val="bg1"/>
                </a:solidFill>
                <a:latin typeface="+mj-lt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44BE59-5324-4F94-848D-929A94B5BE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8463" y="2295086"/>
            <a:ext cx="2593636" cy="20970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spc="-10" baseline="0">
                <a:solidFill>
                  <a:schemeClr val="bg1"/>
                </a:solidFill>
                <a:latin typeface="+mj-lt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2F49D85-DADE-4A64-B5D2-AE7026FC41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901" y="1776768"/>
            <a:ext cx="2590096" cy="3865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spc="-20" baseline="0">
                <a:solidFill>
                  <a:schemeClr val="bg1"/>
                </a:solidFill>
                <a:latin typeface="+mj-lt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headline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A44A31A-1C65-4671-B745-62728A94C6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78361" y="2295086"/>
            <a:ext cx="2593636" cy="20970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spc="-10" baseline="0">
                <a:solidFill>
                  <a:schemeClr val="bg1"/>
                </a:solidFill>
                <a:latin typeface="+mj-lt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B6F85A14-1CD3-4FC9-9C7B-E6A1AC8E1A5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717E949-3911-4E8F-BDAD-739F8A27277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D0A5285-7C5A-C344-8858-1177F8664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282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ard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9F947AC-3F9C-41CF-BE7A-805CCAC9644D}"/>
              </a:ext>
            </a:extLst>
          </p:cNvPr>
          <p:cNvSpPr/>
          <p:nvPr userDrawn="1"/>
        </p:nvSpPr>
        <p:spPr>
          <a:xfrm>
            <a:off x="494415" y="1617282"/>
            <a:ext cx="2551457" cy="2706281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F1DE9-49ED-4DE3-B9CA-BC9AC9C93499}"/>
              </a:ext>
            </a:extLst>
          </p:cNvPr>
          <p:cNvSpPr/>
          <p:nvPr userDrawn="1"/>
        </p:nvSpPr>
        <p:spPr>
          <a:xfrm>
            <a:off x="3290165" y="1617282"/>
            <a:ext cx="2551456" cy="2706281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-2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0FFB28B-F3CD-456B-88F5-63D41A9FAC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116" y="1784905"/>
            <a:ext cx="2213139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3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4C08415-4EB1-4DF5-9369-7B81CB3FDC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6937" y="2479295"/>
            <a:ext cx="2210318" cy="16324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F17D06-EA89-4D07-BB3E-E48DE53F3570}"/>
              </a:ext>
            </a:extLst>
          </p:cNvPr>
          <p:cNvSpPr/>
          <p:nvPr userDrawn="1"/>
        </p:nvSpPr>
        <p:spPr>
          <a:xfrm>
            <a:off x="6108662" y="1617282"/>
            <a:ext cx="2540923" cy="270628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-2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F9993D9A-36CC-4F78-94F1-47E674FFF97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itle Text">
            <a:extLst>
              <a:ext uri="{FF2B5EF4-FFF2-40B4-BE49-F238E27FC236}">
                <a16:creationId xmlns:a16="http://schemas.microsoft.com/office/drawing/2014/main" id="{4F843D19-275B-4048-9E91-1C88D0FE6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7400465-7455-1D45-9394-11BA42603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F340702-CBAB-674D-ADF4-F5C615E250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6141" y="1784905"/>
            <a:ext cx="2213139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3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91DFE2-B155-F94B-84AF-331BE9FCA0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58962" y="2479295"/>
            <a:ext cx="2210318" cy="16324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B8C58BF-957D-5D4C-A826-26A544B418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3030" y="1784905"/>
            <a:ext cx="2213139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3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2537DCA-DECD-8842-9615-56B38A1AD9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5851" y="2479295"/>
            <a:ext cx="2210318" cy="16324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029435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1F413CC3-B7A8-3A4F-B674-3E70629E9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E22D5358-AA7B-468F-B830-7A1B3046834A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611865" y="4736616"/>
            <a:ext cx="3332855" cy="11954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1688"/>
              </a:spcBef>
              <a:buSzTx/>
              <a:buNone/>
              <a:defRPr sz="8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Date</a:t>
            </a:r>
            <a:endParaRPr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9BEDFD6-3988-F84D-B982-F5FA82A41DB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17565" y="867954"/>
            <a:ext cx="3926580" cy="145201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600"/>
              </a:lnSpc>
              <a:defRPr sz="34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br>
              <a:rPr lang="de-DE"/>
            </a:br>
            <a:endParaRPr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E7BC2F3F-76CA-EF4E-ACB9-143598D1B5EE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619376" y="3267325"/>
            <a:ext cx="3926580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90DA9965-EA16-0148-9DAE-65542B66920F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4617566" y="3578789"/>
            <a:ext cx="3926579" cy="6379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440"/>
              </a:lnSpc>
              <a:spcBef>
                <a:spcPts val="0"/>
              </a:spcBef>
              <a:buSzTx/>
              <a:buNone/>
              <a:defRPr sz="12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289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642DB9-C98C-420B-A43B-903E0F28F0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58357" y="1619250"/>
            <a:ext cx="224993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BEECC3D-86CD-4109-9EDD-594EB9F14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59277" y="2220628"/>
            <a:ext cx="2249018" cy="187647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B5E5D60A-CAEA-4B10-83A3-1951660695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33AB8AA5-B9EF-45A0-BF28-55BCC6CE1EF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2821" y="1623713"/>
            <a:ext cx="2906629" cy="18764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289D799-45FA-8544-AB20-1D9DFE8A2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D4DA761-452F-5C4B-8A01-A87D43CC66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97283" y="1619250"/>
            <a:ext cx="224993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BFC7006-5494-624E-B09F-E756706871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98203" y="2220628"/>
            <a:ext cx="2249018" cy="187647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0212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EC5340-D942-45E7-A1A8-427AA07F5F08}"/>
              </a:ext>
            </a:extLst>
          </p:cNvPr>
          <p:cNvSpPr/>
          <p:nvPr userDrawn="1"/>
        </p:nvSpPr>
        <p:spPr>
          <a:xfrm>
            <a:off x="6119813" y="1620765"/>
            <a:ext cx="2730500" cy="225874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B278A-D02A-4B4D-A02C-847C36AF0D3A}"/>
              </a:ext>
            </a:extLst>
          </p:cNvPr>
          <p:cNvSpPr/>
          <p:nvPr userDrawn="1"/>
        </p:nvSpPr>
        <p:spPr>
          <a:xfrm>
            <a:off x="311149" y="1620765"/>
            <a:ext cx="2746376" cy="225874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ED86403-7523-4472-A920-B2253213584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19450" y="1620765"/>
            <a:ext cx="2716213" cy="22587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7DB5956-4B0E-447A-B62F-F7AC16317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4167" y="1805470"/>
            <a:ext cx="2477438" cy="18980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800" b="0" i="0" u="none" strike="noStrike" cap="none" spc="-1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270CD43-4E80-4169-B477-9563CD98961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7795" y="1805470"/>
            <a:ext cx="2498079" cy="5038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80"/>
              </a:lnSpc>
              <a:spcBef>
                <a:spcPts val="0"/>
              </a:spcBef>
              <a:buFontTx/>
              <a:buNone/>
              <a:defRPr lang="en-US" sz="14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7B85ED4-B51D-4AAF-A1B7-82C4613B76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794" y="2419350"/>
            <a:ext cx="2498079" cy="12841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b="0" i="0" u="none" strike="noStrike" cap="none" spc="-1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3392FB33-10F2-4DBD-BD60-F67821925E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FF86174C-13CB-49B7-B4C2-C3D0C641E77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6215063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02C362-D09B-A744-B40F-EFC5936AF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032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EC5340-D942-45E7-A1A8-427AA07F5F08}"/>
              </a:ext>
            </a:extLst>
          </p:cNvPr>
          <p:cNvSpPr/>
          <p:nvPr userDrawn="1"/>
        </p:nvSpPr>
        <p:spPr>
          <a:xfrm>
            <a:off x="6119813" y="1620765"/>
            <a:ext cx="2730500" cy="225874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B278A-D02A-4B4D-A02C-847C36AF0D3A}"/>
              </a:ext>
            </a:extLst>
          </p:cNvPr>
          <p:cNvSpPr/>
          <p:nvPr userDrawn="1"/>
        </p:nvSpPr>
        <p:spPr>
          <a:xfrm>
            <a:off x="311149" y="1620765"/>
            <a:ext cx="2787653" cy="225874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-2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ED86403-7523-4472-A920-B2253213584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19451" y="1620765"/>
            <a:ext cx="2713038" cy="22587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pc="-2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5D366E2-45A7-4374-8AD2-9637D450E1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7795" y="1805470"/>
            <a:ext cx="2498079" cy="5038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80"/>
              </a:lnSpc>
              <a:spcBef>
                <a:spcPts val="0"/>
              </a:spcBef>
              <a:buFontTx/>
              <a:buNone/>
              <a:defRPr lang="en-US" sz="14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22D829B-DCDC-4F6E-B7F6-BB466E8A2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794" y="2628900"/>
            <a:ext cx="2498079" cy="10746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b="0" i="0" u="none" strike="noStrike" cap="none" spc="-1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7DB5956-4B0E-447A-B62F-F7AC16317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25136" y="2012073"/>
            <a:ext cx="1365861" cy="40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FontTx/>
              <a:buNone/>
              <a:defRPr lang="en-US" sz="800" b="0" i="0" u="none" strike="noStrike" cap="none" spc="-1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31392-AA59-4CE6-A5A0-C3E807B514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80283" y="2012073"/>
            <a:ext cx="924204" cy="4097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2600" b="1" spc="-20" baseline="0">
                <a:solidFill>
                  <a:schemeClr val="accent2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BEFB6D7-09CA-4F25-BD1C-844689A5936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25136" y="2513271"/>
            <a:ext cx="1365861" cy="40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FontTx/>
              <a:buNone/>
              <a:defRPr lang="en-US" sz="800" b="0" i="0" u="none" strike="noStrike" cap="none" spc="-1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A4DBE24-45EC-4440-ABD7-D2A5A7BF7D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80283" y="2513271"/>
            <a:ext cx="924204" cy="4097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2600" b="1" spc="-20" baseline="0">
                <a:solidFill>
                  <a:schemeClr val="accent2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1196B696-60ED-40AC-B8A8-C04474007E4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25136" y="3014469"/>
            <a:ext cx="1365861" cy="40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FontTx/>
              <a:buNone/>
              <a:defRPr lang="en-US" sz="800" b="0" i="0" u="none" strike="noStrike" cap="none" spc="-1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8A502D3-9AF9-46FF-AAD8-4D6C100488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0283" y="3014469"/>
            <a:ext cx="924204" cy="4097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2600" b="1" spc="-20" baseline="0">
                <a:solidFill>
                  <a:schemeClr val="accent2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4BDA3E36-B3BA-4B14-BADB-76F9F93CC3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BBA7D6F7-5447-444C-AC33-0D135C315C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4232275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DE5F3C7-AE27-6B42-820F-9352B55B7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52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80B9B741-314F-4E4F-BE20-D4EBB1650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3267" y="1670517"/>
            <a:ext cx="375326" cy="2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C46E8BE5-52A3-405E-BFA4-A5DE07579E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159198" y="1670519"/>
            <a:ext cx="375326" cy="2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AEB1C8DC-BF7D-4563-A437-C2732A139B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072276" y="1670520"/>
            <a:ext cx="375326" cy="27956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3369453-3701-47CB-868B-0CC5791A18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6230" y="2139303"/>
            <a:ext cx="2741295" cy="4546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FC74E6DE-094B-48C0-95AE-74A0D1C647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6229" y="2743189"/>
            <a:ext cx="2740029" cy="18859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F3C6AE7-B01A-437C-9058-AE5E7834011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06910" y="2139303"/>
            <a:ext cx="2736690" cy="4546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D11040A-BBF7-4DCE-8C9A-9C2BE4ADC8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0245" y="2743189"/>
            <a:ext cx="2722243" cy="18859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7388D37-2AA5-4FE0-94C5-F81CE9AB5C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5050" y="2139303"/>
            <a:ext cx="2736690" cy="4546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EDA1073-9F76-47F1-87D4-002145FE69F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5049" y="2743189"/>
            <a:ext cx="2735264" cy="18859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B33D0889-6009-4DD0-B562-8BE46EB44A0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itle Text">
            <a:extLst>
              <a:ext uri="{FF2B5EF4-FFF2-40B4-BE49-F238E27FC236}">
                <a16:creationId xmlns:a16="http://schemas.microsoft.com/office/drawing/2014/main" id="{B28CEB1C-62B0-4217-85B6-B5566E036E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322A74-470B-7D46-9E2A-E454BF8CE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68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3369453-3701-47CB-868B-0CC5791A184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9880" y="2146514"/>
            <a:ext cx="202850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D5B2674-49C4-4DF3-955E-D929F76CB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0774" y="1671045"/>
            <a:ext cx="375326" cy="2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8A9C6033-1957-451B-B9A0-9C73A7B08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442905" y="1670954"/>
            <a:ext cx="375326" cy="2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A0AD31F2-9017-486B-9E59-0C2C0C517B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4576505" y="1672329"/>
            <a:ext cx="375326" cy="2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416A7FBB-880B-48EB-8C69-AA7DD1FE4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799224" y="1670954"/>
            <a:ext cx="375326" cy="27956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A695856-47B4-4E21-BBB7-915B793409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90787" y="2146514"/>
            <a:ext cx="202088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B540262-AA8F-4F11-8F6E-A65F0D9A64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24385" y="2146514"/>
            <a:ext cx="2043115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9A19E15-1479-4F6D-BDF8-5C8BEAD28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43710" y="2146514"/>
            <a:ext cx="200564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40"/>
              </a:lnSpc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5E9DF1D8-ED4D-4CF0-A8B3-B4DD00AAF5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49112" y="2813245"/>
            <a:ext cx="2004058" cy="18159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3E0B52-84ED-4D07-8D59-8A6FB20C1F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26818" y="2813245"/>
            <a:ext cx="2040682" cy="18159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85DD75-D965-4653-AF0E-D544CF3A7D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490787" y="2813245"/>
            <a:ext cx="2027238" cy="18159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1FB6D99-C2D2-4A51-BC9F-E1BE3FDC387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800" y="2813245"/>
            <a:ext cx="2033588" cy="18159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30" name="Slide Number">
            <a:extLst>
              <a:ext uri="{FF2B5EF4-FFF2-40B4-BE49-F238E27FC236}">
                <a16:creationId xmlns:a16="http://schemas.microsoft.com/office/drawing/2014/main" id="{52C760D5-0221-45CC-9738-D1B010CC432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E29F9C25-7656-41A7-AD5C-D32523F2FC1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534469-219E-9541-B8BA-032C164F98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81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A7E56D97-AD1F-4BF0-84E3-80BDBE4466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1895" y="1623715"/>
            <a:ext cx="2033730" cy="11875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600">
                <a:latin typeface="+mj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ED86403-7523-4472-A920-B2253213584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67816" y="1623715"/>
            <a:ext cx="2012095" cy="11875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600">
                <a:latin typeface="+mj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62D1BBD-E576-470F-A144-6A38E7230D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51550" y="1623713"/>
            <a:ext cx="2033587" cy="11875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600">
                <a:latin typeface="+mj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C79EC6-D0BD-4AA9-8165-D405E3D39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1895" y="2898812"/>
            <a:ext cx="2033730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0DB313E-D970-4DD0-B4F2-1E48832BE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1895" y="3585867"/>
            <a:ext cx="2033730" cy="104328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642DB9-C98C-420B-A43B-903E0F28F0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65952" y="2898812"/>
            <a:ext cx="2012095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BEECC3D-86CD-4109-9EDD-594EB9F14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5952" y="3585866"/>
            <a:ext cx="2012095" cy="104328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295BDA0-3B6F-4105-A8AB-50113EBC65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1550" y="2898812"/>
            <a:ext cx="203358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85F3A08-385E-4E4E-9FE6-0143700E4B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51550" y="3585867"/>
            <a:ext cx="2030555" cy="104328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600"/>
              </a:spcBef>
              <a:buFontTx/>
              <a:buNone/>
              <a:defRPr sz="1000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B5E5D60A-CAEA-4B10-83A3-1951660695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Text">
            <a:extLst>
              <a:ext uri="{FF2B5EF4-FFF2-40B4-BE49-F238E27FC236}">
                <a16:creationId xmlns:a16="http://schemas.microsoft.com/office/drawing/2014/main" id="{33AB8AA5-B9EF-45A0-BF28-55BCC6CE1EF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289D799-45FA-8544-AB20-1D9DFE8A2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01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F3E51E-B378-4780-96EC-2D05D9CC45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82" y="2652773"/>
            <a:ext cx="1950908" cy="10471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7F71D282-C622-41F2-B610-2E82047666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Text">
            <a:extLst>
              <a:ext uri="{FF2B5EF4-FFF2-40B4-BE49-F238E27FC236}">
                <a16:creationId xmlns:a16="http://schemas.microsoft.com/office/drawing/2014/main" id="{9617C730-EECE-449A-BDBF-54865F88F6E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6215063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0044F8BD-D11B-4B30-B061-C4CD7D193C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825" y="2652773"/>
            <a:ext cx="1950908" cy="10471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5D29E5CF-B02D-4D7F-96EC-3098263DD6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1790" y="2652773"/>
            <a:ext cx="1950908" cy="10471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71D7F883-ABBA-413F-AA48-3F036A3B92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00782" y="2652773"/>
            <a:ext cx="1950908" cy="10471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1" spc="-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8125" indent="0" algn="ctr">
              <a:lnSpc>
                <a:spcPts val="1000"/>
              </a:lnSpc>
              <a:buFontTx/>
              <a:buNone/>
              <a:defRPr sz="1000"/>
            </a:lvl2pPr>
            <a:lvl3pPr marL="476250" indent="0" algn="ctr">
              <a:lnSpc>
                <a:spcPts val="1000"/>
              </a:lnSpc>
              <a:buFontTx/>
              <a:buNone/>
              <a:defRPr sz="1000"/>
            </a:lvl3pPr>
            <a:lvl4pPr marL="714375" indent="0" algn="ctr">
              <a:lnSpc>
                <a:spcPts val="1000"/>
              </a:lnSpc>
              <a:buFontTx/>
              <a:buNone/>
              <a:defRPr sz="1000"/>
            </a:lvl4pPr>
            <a:lvl5pPr marL="952500" indent="0" algn="ctr">
              <a:lnSpc>
                <a:spcPts val="1000"/>
              </a:lnSpc>
              <a:buFontTx/>
              <a:buNone/>
              <a:defRPr sz="1000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B320F9F-865D-AC40-8CCA-2A1EAED1F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191D261-99EB-B34F-92AB-2684484350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5981" y="1965717"/>
            <a:ext cx="1585844" cy="52500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3600" b="1" spc="-20" baseline="0">
                <a:solidFill>
                  <a:schemeClr val="accent1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F195F02-0C8C-5C4A-A8BB-0B3495B931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99553" y="1957668"/>
            <a:ext cx="1585844" cy="52500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3600" b="1" spc="-20" baseline="0">
                <a:solidFill>
                  <a:schemeClr val="accent1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5F105C4-6A05-9340-A97F-7DBE195D6EB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11790" y="1957668"/>
            <a:ext cx="1585844" cy="52500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3600" b="1" spc="-20" baseline="0">
                <a:solidFill>
                  <a:schemeClr val="accent1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65F3DF-7378-994C-B651-327BCFDDD5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78825" y="1957667"/>
            <a:ext cx="1585844" cy="52500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3600" b="1" spc="-20" baseline="0">
                <a:solidFill>
                  <a:schemeClr val="accent1"/>
                </a:solidFill>
                <a:latin typeface="+mj-lt"/>
              </a:defRPr>
            </a:lvl1pPr>
            <a:lvl2pPr marL="238125" indent="0">
              <a:buFontTx/>
              <a:buNone/>
              <a:defRPr/>
            </a:lvl2pPr>
            <a:lvl3pPr marL="476250" indent="0">
              <a:buFontTx/>
              <a:buNone/>
              <a:defRPr/>
            </a:lvl3pPr>
            <a:lvl4pPr marL="714375" indent="0">
              <a:buFontTx/>
              <a:buNone/>
              <a:defRPr/>
            </a:lvl4pPr>
            <a:lvl5pPr marL="952500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6698824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A7E56D97-AD1F-4BF0-84E3-80BDBE4466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4800" y="1622430"/>
            <a:ext cx="606425" cy="6122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latin typeface="+mn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DC526EF-B09A-47CA-BB29-CAAFF475A8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32" y="2374027"/>
            <a:ext cx="225121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DD2D5-D4DB-4147-9370-B68309A8F0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7975" y="3060700"/>
            <a:ext cx="2251075" cy="1568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 spc="-10" baseline="0">
                <a:latin typeface="+mj-lt"/>
              </a:defRPr>
            </a:lvl1pPr>
            <a:lvl2pPr>
              <a:spcBef>
                <a:spcPts val="0"/>
              </a:spcBef>
              <a:defRPr sz="800">
                <a:latin typeface="+mj-lt"/>
              </a:defRPr>
            </a:lvl2pPr>
            <a:lvl3pPr>
              <a:spcBef>
                <a:spcPts val="0"/>
              </a:spcBef>
              <a:defRPr sz="800">
                <a:latin typeface="+mj-lt"/>
              </a:defRPr>
            </a:lvl3pPr>
            <a:lvl4pPr>
              <a:spcBef>
                <a:spcPts val="0"/>
              </a:spcBef>
              <a:defRPr sz="800">
                <a:latin typeface="+mj-lt"/>
              </a:defRPr>
            </a:lvl4pPr>
            <a:lvl5pPr>
              <a:spcBef>
                <a:spcPts val="0"/>
              </a:spcBef>
              <a:defRPr sz="800">
                <a:latin typeface="+mj-lt"/>
              </a:defRPr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EB58765E-E7F7-4EF1-A59D-3A612D60EB2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C624EA18-91AE-40C9-B664-1ADC4553B18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4800" y="287338"/>
            <a:ext cx="6215063" cy="8620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4F7FF5C-DEB0-48A9-A5E7-E4125BD8118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943225" y="1622430"/>
            <a:ext cx="606425" cy="6122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latin typeface="+mn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0EB10B3-F5C5-4BE5-8E5C-01CA01943F7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946257" y="2374027"/>
            <a:ext cx="225121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5E6E54-C522-4D43-8069-83485FBEEC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46400" y="3060700"/>
            <a:ext cx="2251075" cy="1568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 spc="-10" baseline="0">
                <a:latin typeface="+mj-lt"/>
              </a:defRPr>
            </a:lvl1pPr>
            <a:lvl2pPr>
              <a:spcBef>
                <a:spcPts val="0"/>
              </a:spcBef>
              <a:defRPr sz="800">
                <a:latin typeface="+mj-lt"/>
              </a:defRPr>
            </a:lvl2pPr>
            <a:lvl3pPr>
              <a:spcBef>
                <a:spcPts val="0"/>
              </a:spcBef>
              <a:defRPr sz="800">
                <a:latin typeface="+mj-lt"/>
              </a:defRPr>
            </a:lvl3pPr>
            <a:lvl4pPr>
              <a:spcBef>
                <a:spcPts val="0"/>
              </a:spcBef>
              <a:defRPr sz="800">
                <a:latin typeface="+mj-lt"/>
              </a:defRPr>
            </a:lvl4pPr>
            <a:lvl5pPr>
              <a:spcBef>
                <a:spcPts val="0"/>
              </a:spcBef>
              <a:defRPr sz="800">
                <a:latin typeface="+mj-lt"/>
              </a:defRPr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F0D2DE0-91D3-410B-85BD-8F5808F995A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94379" y="1622430"/>
            <a:ext cx="606425" cy="6122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Tx/>
              <a:buNone/>
              <a:defRPr sz="1000">
                <a:latin typeface="+mn-lt"/>
              </a:defRPr>
            </a:lvl1pPr>
          </a:lstStyle>
          <a:p>
            <a:r>
              <a:rPr lang="de-DE"/>
              <a:t>Add Picture</a:t>
            </a:r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91645E3-112B-4789-B475-264ED8DB55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97411" y="2374027"/>
            <a:ext cx="2251218" cy="6013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lang="en-US" sz="1200" b="1" i="0" u="none" strike="noStrike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NB International Pro Regular"/>
                <a:cs typeface="Arial" panose="020B0604020202020204" pitchFamily="34" charset="0"/>
                <a:sym typeface="NB International Pro Regular"/>
              </a:defRPr>
            </a:lvl1pPr>
            <a:lvl2pPr marL="238125" indent="0">
              <a:buFontTx/>
              <a:buNone/>
              <a:defRPr>
                <a:latin typeface="+mj-lt"/>
              </a:defRPr>
            </a:lvl2pPr>
            <a:lvl3pPr marL="476250" indent="0">
              <a:buFontTx/>
              <a:buNone/>
              <a:defRPr>
                <a:latin typeface="+mj-lt"/>
              </a:defRPr>
            </a:lvl3pPr>
            <a:lvl4pPr marL="714375" indent="0">
              <a:buFontTx/>
              <a:buNone/>
              <a:defRPr>
                <a:latin typeface="+mj-lt"/>
              </a:defRPr>
            </a:lvl4pPr>
            <a:lvl5pPr marL="9525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headline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D060393-2FC6-48BD-994B-1DCE099A39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97554" y="3060700"/>
            <a:ext cx="2251075" cy="1568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 spc="-10" baseline="0">
                <a:latin typeface="+mj-lt"/>
              </a:defRPr>
            </a:lvl1pPr>
            <a:lvl2pPr>
              <a:spcBef>
                <a:spcPts val="0"/>
              </a:spcBef>
              <a:defRPr sz="800">
                <a:latin typeface="+mj-lt"/>
              </a:defRPr>
            </a:lvl2pPr>
            <a:lvl3pPr>
              <a:spcBef>
                <a:spcPts val="0"/>
              </a:spcBef>
              <a:defRPr sz="800">
                <a:latin typeface="+mj-lt"/>
              </a:defRPr>
            </a:lvl3pPr>
            <a:lvl4pPr>
              <a:spcBef>
                <a:spcPts val="0"/>
              </a:spcBef>
              <a:defRPr sz="800">
                <a:latin typeface="+mj-lt"/>
              </a:defRPr>
            </a:lvl4pPr>
            <a:lvl5pPr>
              <a:spcBef>
                <a:spcPts val="0"/>
              </a:spcBef>
              <a:defRPr sz="800">
                <a:latin typeface="+mj-lt"/>
              </a:defRPr>
            </a:lvl5pPr>
          </a:lstStyle>
          <a:p>
            <a:pPr lvl="0"/>
            <a:r>
              <a:rPr lang="en-US"/>
              <a:t>Click to edit body text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40E23A9-2DE2-3D46-BD3D-C54DECAC0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710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3B30CC2-7602-3C40-89E2-91EC06B35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8F36C8-41DE-4469-9F16-4AE3D10BD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0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DA1824FC-3D37-4FBD-B5FA-49F2CAD7FECA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5270500" y="3607091"/>
            <a:ext cx="3579811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8C8F7FB-D586-43B8-B98F-A085FAC46C8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5270502" y="3321138"/>
            <a:ext cx="3579811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9ECE60-BFFB-D643-82A6-FE0705D26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13" name="Title Text">
            <a:extLst>
              <a:ext uri="{FF2B5EF4-FFF2-40B4-BE49-F238E27FC236}">
                <a16:creationId xmlns:a16="http://schemas.microsoft.com/office/drawing/2014/main" id="{8AEAF9C7-58F8-0844-AFAB-4EEB59B9C5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2827" y="1625234"/>
            <a:ext cx="2886623" cy="185163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410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A6827EA8-B148-D447-82DF-3F30F67A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E565E309-98AB-BC4A-ABB7-5AB452B4D386}"/>
              </a:ext>
            </a:extLst>
          </p:cNvPr>
          <p:cNvSpPr txBox="1">
            <a:spLocks noGrp="1"/>
          </p:cNvSpPr>
          <p:nvPr>
            <p:ph type="body" sz="quarter" idx="33"/>
          </p:nvPr>
        </p:nvSpPr>
        <p:spPr>
          <a:xfrm>
            <a:off x="1148419" y="3991220"/>
            <a:ext cx="2914185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2B48A121-CF79-E941-B2DA-8AB126FF6082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148421" y="3705267"/>
            <a:ext cx="2914185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1D1E013D-60BA-C547-BC68-8CEC00BA232E}"/>
              </a:ext>
            </a:extLst>
          </p:cNvPr>
          <p:cNvSpPr txBox="1">
            <a:spLocks noGrp="1"/>
          </p:cNvSpPr>
          <p:nvPr>
            <p:ph type="body" sz="quarter" idx="36"/>
          </p:nvPr>
        </p:nvSpPr>
        <p:spPr>
          <a:xfrm>
            <a:off x="5094364" y="3991220"/>
            <a:ext cx="2914185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EAB4B8B6-6C4E-9A40-95BB-AECFCC38D229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094366" y="3705267"/>
            <a:ext cx="2914185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2BB4D8BC-D84C-7244-8617-14D79399EDC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A92BCA5-88D2-204C-AAC9-60D7CEB28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5370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2762ADA-3264-E449-8C15-9C34BEE96B1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747770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D513C-E83D-6E4A-AA46-592A44140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84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burst chart&#10;&#10;Description automatically generated">
            <a:extLst>
              <a:ext uri="{FF2B5EF4-FFF2-40B4-BE49-F238E27FC236}">
                <a16:creationId xmlns:a16="http://schemas.microsoft.com/office/drawing/2014/main" id="{B22ADED2-73F3-3B45-AAF2-C75B7CAE8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E8358E-997B-5B47-8B12-B02DDEE80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173" y="1881051"/>
            <a:ext cx="3631849" cy="2748099"/>
          </a:xfrm>
          <a:prstGeom prst="rect">
            <a:avLst/>
          </a:prstGeom>
        </p:spPr>
        <p:txBody>
          <a:bodyPr lIns="0" tIns="0" rIns="0" bIns="0"/>
          <a:lstStyle>
            <a:lvl1pPr marL="238125" indent="-238125">
              <a:buFont typeface="Courier New" panose="02070309020205020404" pitchFamily="49" charset="0"/>
              <a:buChar char="o"/>
              <a:defRPr sz="1300" spc="-20" baseline="0">
                <a:solidFill>
                  <a:schemeClr val="tx1"/>
                </a:solidFill>
                <a:latin typeface="+mj-lt"/>
              </a:defRPr>
            </a:lvl1pPr>
            <a:lvl2pPr marL="238125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476250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714375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952500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D4B0DAE7-5EDD-D94A-BC7E-387F5EFF3E2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17566" y="798862"/>
            <a:ext cx="2887919" cy="4256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9E61E7-54C6-3745-B7A3-1422223AB2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99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BF0CC431-FD75-1549-BE6D-922230B65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FF96DBD8-24F5-E847-A63F-9CA5194ED9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16038" y="288925"/>
            <a:ext cx="6532562" cy="8620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title</a:t>
            </a:r>
            <a:endParaRPr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324363E-6B8B-BD44-994B-7A99C69CD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6330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C73B4C01-3601-A24C-8E76-34815FFA3FBE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3448134" y="3991220"/>
            <a:ext cx="2258092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389FA929-BED1-8046-B9BB-536FD5B18BDE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3448136" y="3705267"/>
            <a:ext cx="2258092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6BEA5CC-CCFE-5E4D-BF60-F466C4F51C4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21492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7208401A-3E58-9542-82E0-A8AD73E92917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xfrm>
            <a:off x="6303296" y="3991220"/>
            <a:ext cx="2258092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92F857AA-BD88-C54B-9DA0-AB623848C43D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6303298" y="3705267"/>
            <a:ext cx="2258092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FDAD2E5-7C57-8C41-B091-2A43F759669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02482" y="1619250"/>
            <a:ext cx="1621700" cy="15402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0598C619-0FD6-324A-8AA3-15BAFD2AB4AB}"/>
              </a:ext>
            </a:extLst>
          </p:cNvPr>
          <p:cNvSpPr txBox="1">
            <a:spLocks noGrp="1"/>
          </p:cNvSpPr>
          <p:nvPr>
            <p:ph type="body" sz="quarter" idx="32"/>
          </p:nvPr>
        </p:nvSpPr>
        <p:spPr>
          <a:xfrm>
            <a:off x="584286" y="3991220"/>
            <a:ext cx="2258092" cy="63793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200" spc="-1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A5F74B80-195B-E54E-9CE9-B770475BC12F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584288" y="3705267"/>
            <a:ext cx="2258092" cy="3114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ts val="1800"/>
              </a:lnSpc>
              <a:spcBef>
                <a:spcPts val="1688"/>
              </a:spcBef>
              <a:buSzTx/>
              <a:buNone/>
              <a:defRPr sz="1400" b="1" spc="-20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First Name Last Name</a:t>
            </a:r>
          </a:p>
          <a:p>
            <a:endParaRPr lang="en-US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5F6C1F0-7FF5-754F-9084-FB82041D0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95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2303F087-7A92-48E7-AAC9-E1237CB210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112FA5-83FD-CB4B-86C8-2A1D6EAD7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E4B02CD-D02A-275F-D447-7071A635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01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08EDDB-D02B-4520-A032-0835C56CA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" y="0"/>
            <a:ext cx="9140299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53577-92CE-495E-8EEF-7E2C3D7C3D1A}" type="datetime1">
              <a:rPr lang="en-US" smtClean="0"/>
              <a:t>7/18/2024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18B9A0C-64BC-47B7-962C-A53567EDE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50" y="1146052"/>
            <a:ext cx="7150102" cy="1690758"/>
          </a:xfrm>
        </p:spPr>
        <p:txBody>
          <a:bodyPr anchor="b">
            <a:normAutofit/>
          </a:bodyPr>
          <a:lstStyle>
            <a:lvl1pPr algn="ctr">
              <a:defRPr sz="50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0F9DF33-AA38-4E5F-875C-FDD0259F8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950" y="3176396"/>
            <a:ext cx="7150101" cy="1226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97B490D-0C90-4D2E-B80A-EE793ABAEB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1" descr="shutterstock_32105235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45" b="352"/>
          <a:stretch/>
        </p:blipFill>
        <p:spPr>
          <a:xfrm>
            <a:off x="-27153" y="-72424"/>
            <a:ext cx="9169991" cy="5220000"/>
          </a:xfrm>
          <a:prstGeom prst="rect">
            <a:avLst/>
          </a:prstGeom>
        </p:spPr>
      </p:pic>
      <p:sp>
        <p:nvSpPr>
          <p:cNvPr id="12" name="Rektangel 3"/>
          <p:cNvSpPr/>
          <p:nvPr userDrawn="1"/>
        </p:nvSpPr>
        <p:spPr>
          <a:xfrm>
            <a:off x="-52293" y="-153912"/>
            <a:ext cx="4614769" cy="53558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84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97" y="664297"/>
            <a:ext cx="4276800" cy="754929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400" spc="-70" baseline="0">
                <a:solidFill>
                  <a:srgbClr val="FF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527" y="4867000"/>
            <a:ext cx="1080000" cy="108000"/>
          </a:xfrm>
        </p:spPr>
        <p:txBody>
          <a:bodyPr/>
          <a:lstStyle/>
          <a:p>
            <a:fld id="{B377F736-6C8C-4AC8-8879-C7CF82AFFAF0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79098" y="1648599"/>
            <a:ext cx="4276800" cy="28678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400"/>
              </a:spcAft>
              <a:buNone/>
              <a:defRPr/>
            </a:lvl1pPr>
            <a:lvl2pPr marL="134541" indent="0">
              <a:lnSpc>
                <a:spcPct val="100000"/>
              </a:lnSpc>
              <a:spcAft>
                <a:spcPts val="400"/>
              </a:spcAft>
              <a:buNone/>
              <a:defRPr/>
            </a:lvl2pPr>
            <a:lvl3pPr marL="267890" indent="0">
              <a:lnSpc>
                <a:spcPct val="100000"/>
              </a:lnSpc>
              <a:spcAft>
                <a:spcPts val="400"/>
              </a:spcAft>
              <a:buNone/>
              <a:defRPr/>
            </a:lvl3pPr>
            <a:lvl4pPr marL="402431" indent="0">
              <a:lnSpc>
                <a:spcPct val="100000"/>
              </a:lnSpc>
              <a:spcAft>
                <a:spcPts val="400"/>
              </a:spcAft>
              <a:buNone/>
              <a:defRPr/>
            </a:lvl4pPr>
            <a:lvl5pPr marL="535781" indent="0">
              <a:lnSpc>
                <a:spcPct val="10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0038" y="202251"/>
            <a:ext cx="7575550" cy="368300"/>
          </a:xfrm>
        </p:spPr>
        <p:txBody>
          <a:bodyPr>
            <a:normAutofit/>
          </a:bodyPr>
          <a:lstStyle>
            <a:lvl1pPr marL="0" indent="0">
              <a:buNone/>
              <a:defRPr sz="1800" spc="-90" baseline="0">
                <a:solidFill>
                  <a:srgbClr val="A95E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</a:defRPr>
            </a:lvl1pPr>
          </a:lstStyle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</a:t>
            </a:r>
            <a:r>
              <a:rPr lang="sv-SE" err="1"/>
              <a:t>chapter</a:t>
            </a:r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8CB31B5-246D-4942-991F-8119158F3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0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2400" spc="-70" baseline="0">
                <a:solidFill>
                  <a:srgbClr val="FF7600"/>
                </a:solidFill>
                <a:latin typeface="Barlow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3F3-1BC9-4DE3-B3CA-91D3052F42B4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2867839"/>
          </a:xfrm>
        </p:spPr>
        <p:txBody>
          <a:bodyPr/>
          <a:lstStyle>
            <a:lvl1pPr marL="133200" indent="-1332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lvl1pPr>
            <a:lvl2pPr marL="266400" indent="-1224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lvl2pPr>
            <a:lvl3pPr marL="414000" indent="-1224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lvl3pPr>
            <a:lvl4pPr marL="540000" indent="-122400">
              <a:lnSpc>
                <a:spcPct val="100000"/>
              </a:lnSpc>
              <a:spcAft>
                <a:spcPts val="400"/>
              </a:spcAft>
              <a:buFont typeface="Franklin Gothic Book" panose="020B0503020102020204" pitchFamily="34" charset="0"/>
              <a:buChar char="−"/>
              <a:defRPr/>
            </a:lvl4pPr>
            <a:lvl5pPr marL="720000" indent="-122400">
              <a:lnSpc>
                <a:spcPct val="100000"/>
              </a:lnSpc>
              <a:spcAft>
                <a:spcPts val="400"/>
              </a:spcAft>
              <a:buFont typeface="Franklin Gothic Book" panose="020B05030201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0038" y="202251"/>
            <a:ext cx="7575550" cy="368300"/>
          </a:xfrm>
        </p:spPr>
        <p:txBody>
          <a:bodyPr>
            <a:normAutofit/>
          </a:bodyPr>
          <a:lstStyle>
            <a:lvl1pPr marL="0" indent="0">
              <a:buNone/>
              <a:defRPr sz="1800" spc="-90" baseline="0">
                <a:solidFill>
                  <a:srgbClr val="B36CF7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sv-SE"/>
              <a:t>Click to edit chapter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9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 1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white rectangle&#10;&#10;Description automatically generated with low confidence">
            <a:extLst>
              <a:ext uri="{FF2B5EF4-FFF2-40B4-BE49-F238E27FC236}">
                <a16:creationId xmlns:a16="http://schemas.microsoft.com/office/drawing/2014/main" id="{C75F46F3-11B5-2F4E-860A-4A29957B6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244600" y="1904270"/>
            <a:ext cx="6680200" cy="10922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193F4D5-FCDB-4CF6-B9C6-D14B002CC6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1BFA822-BF16-4515-B866-590F261A8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04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18464A4-D2EB-0B44-86B9-6212196E2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D35EEDE-4A3C-EA43-B31F-61718602B8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17566" y="798862"/>
            <a:ext cx="2887919" cy="4256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spc="-20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BBF93E-2992-AD42-B10D-4157D557B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4" y="141092"/>
            <a:ext cx="288924" cy="2924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C28EF-A444-0043-B58C-805367067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173" y="1881051"/>
            <a:ext cx="3631849" cy="2748099"/>
          </a:xfrm>
          <a:prstGeom prst="rect">
            <a:avLst/>
          </a:prstGeom>
        </p:spPr>
        <p:txBody>
          <a:bodyPr lIns="0" tIns="0" rIns="0" bIns="0"/>
          <a:lstStyle>
            <a:lvl1pPr marL="238125" indent="-238125">
              <a:buFont typeface="Courier New" panose="02070309020205020404" pitchFamily="49" charset="0"/>
              <a:buChar char="o"/>
              <a:defRPr sz="1300" spc="-20" baseline="0">
                <a:solidFill>
                  <a:schemeClr val="tx1"/>
                </a:solidFill>
                <a:latin typeface="+mj-lt"/>
              </a:defRPr>
            </a:lvl1pPr>
            <a:lvl2pPr marL="238125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476250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714375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952500" indent="0"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5859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F4AF15C-9BE3-1240-AF7B-DEE02FD53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Text">
            <a:extLst>
              <a:ext uri="{FF2B5EF4-FFF2-40B4-BE49-F238E27FC236}">
                <a16:creationId xmlns:a16="http://schemas.microsoft.com/office/drawing/2014/main" id="{92EDF340-2CB6-4166-A866-AC3F02CD35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1101" y="2693663"/>
            <a:ext cx="3280288" cy="19354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5F60724-EE52-2642-A8E0-385451B67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44" b="20115"/>
          <a:stretch/>
        </p:blipFill>
        <p:spPr>
          <a:xfrm>
            <a:off x="5254339" y="2040787"/>
            <a:ext cx="604333" cy="5680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98295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y&#10;&#10;Description automatically generated">
            <a:extLst>
              <a:ext uri="{FF2B5EF4-FFF2-40B4-BE49-F238E27FC236}">
                <a16:creationId xmlns:a16="http://schemas.microsoft.com/office/drawing/2014/main" id="{BE611783-3C74-3B44-9760-E747AF9DE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1BD8642C-9DA4-4240-8D17-D73646F99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24" t="14352" b="21249"/>
          <a:stretch/>
        </p:blipFill>
        <p:spPr>
          <a:xfrm>
            <a:off x="5248739" y="2140404"/>
            <a:ext cx="731086" cy="4684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>
            <a:extLst>
              <a:ext uri="{FF2B5EF4-FFF2-40B4-BE49-F238E27FC236}">
                <a16:creationId xmlns:a16="http://schemas.microsoft.com/office/drawing/2014/main" id="{D25CC8A4-D195-3241-BDDC-85686E3A1D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1101" y="2693663"/>
            <a:ext cx="3280288" cy="19354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8232343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golf, athletic game&#10;&#10;Description automatically generated">
            <a:extLst>
              <a:ext uri="{FF2B5EF4-FFF2-40B4-BE49-F238E27FC236}">
                <a16:creationId xmlns:a16="http://schemas.microsoft.com/office/drawing/2014/main" id="{ABCF42A6-6E19-3944-8E74-498C01F31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339A872-3771-7446-821B-4BDF7A2C2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32" t="14991" b="10389"/>
          <a:stretch/>
        </p:blipFill>
        <p:spPr>
          <a:xfrm>
            <a:off x="5264562" y="2143923"/>
            <a:ext cx="731086" cy="5497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>
            <a:extLst>
              <a:ext uri="{FF2B5EF4-FFF2-40B4-BE49-F238E27FC236}">
                <a16:creationId xmlns:a16="http://schemas.microsoft.com/office/drawing/2014/main" id="{E853344B-835A-214D-9EAB-EC5447E4E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1101" y="2693663"/>
            <a:ext cx="3280288" cy="19354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692096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C195F-1B4F-7542-97C5-3E5DB94B8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72841D70-6876-1A45-975C-866B7F689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699" b="24068"/>
          <a:stretch/>
        </p:blipFill>
        <p:spPr>
          <a:xfrm>
            <a:off x="5216827" y="2115866"/>
            <a:ext cx="768879" cy="465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08D7FD2-4781-0940-9C3B-C235312DF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699" b="24068"/>
          <a:stretch/>
        </p:blipFill>
        <p:spPr>
          <a:xfrm>
            <a:off x="5216827" y="2112435"/>
            <a:ext cx="768879" cy="4653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>
            <a:extLst>
              <a:ext uri="{FF2B5EF4-FFF2-40B4-BE49-F238E27FC236}">
                <a16:creationId xmlns:a16="http://schemas.microsoft.com/office/drawing/2014/main" id="{906D450D-A29B-4A41-B4C5-E66F1609AF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1101" y="2693663"/>
            <a:ext cx="3280288" cy="19354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719345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">
    <p:bg>
      <p:bgPr>
        <a:solidFill>
          <a:srgbClr val="08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1DEC0-F0AB-7E47-9F31-1884C9E55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5377D075-88A0-4792-9D3B-EC53D8036D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C1F0F12-323B-D24D-BD50-5F82A46C9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1" t="14905" b="22516"/>
          <a:stretch/>
        </p:blipFill>
        <p:spPr>
          <a:xfrm>
            <a:off x="5265992" y="2134407"/>
            <a:ext cx="719586" cy="4571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>
            <a:extLst>
              <a:ext uri="{FF2B5EF4-FFF2-40B4-BE49-F238E27FC236}">
                <a16:creationId xmlns:a16="http://schemas.microsoft.com/office/drawing/2014/main" id="{7CD10610-CD71-F943-9DB6-E74E06B552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81101" y="2693663"/>
            <a:ext cx="3280288" cy="19354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spc="-20" baseline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929105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8335" y="4717664"/>
            <a:ext cx="201978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693" r:id="rId2"/>
    <p:sldLayoutId id="2147483716" r:id="rId3"/>
    <p:sldLayoutId id="2147483697" r:id="rId4"/>
    <p:sldLayoutId id="2147483699" r:id="rId5"/>
    <p:sldLayoutId id="2147483702" r:id="rId6"/>
    <p:sldLayoutId id="2147483738" r:id="rId7"/>
    <p:sldLayoutId id="2147483712" r:id="rId8"/>
    <p:sldLayoutId id="2147483703" r:id="rId9"/>
    <p:sldLayoutId id="2147483717" r:id="rId10"/>
    <p:sldLayoutId id="2147483713" r:id="rId11"/>
    <p:sldLayoutId id="2147483670" r:id="rId12"/>
    <p:sldLayoutId id="2147483669" r:id="rId13"/>
    <p:sldLayoutId id="2147483686" r:id="rId14"/>
    <p:sldLayoutId id="2147483673" r:id="rId15"/>
    <p:sldLayoutId id="2147483690" r:id="rId16"/>
    <p:sldLayoutId id="2147483689" r:id="rId17"/>
    <p:sldLayoutId id="2147483672" r:id="rId18"/>
    <p:sldLayoutId id="2147483681" r:id="rId19"/>
    <p:sldLayoutId id="2147483714" r:id="rId20"/>
    <p:sldLayoutId id="2147483682" r:id="rId21"/>
    <p:sldLayoutId id="2147483687" r:id="rId22"/>
    <p:sldLayoutId id="2147483679" r:id="rId23"/>
    <p:sldLayoutId id="2147483680" r:id="rId24"/>
    <p:sldLayoutId id="2147483677" r:id="rId25"/>
    <p:sldLayoutId id="2147483718" r:id="rId26"/>
    <p:sldLayoutId id="2147483685" r:id="rId27"/>
    <p:sldLayoutId id="2147483709" r:id="rId28"/>
    <p:sldLayoutId id="2147483710" r:id="rId29"/>
    <p:sldLayoutId id="2147483711" r:id="rId30"/>
    <p:sldLayoutId id="2147483678" r:id="rId31"/>
  </p:sldLayoutIdLst>
  <p:transition spd="med"/>
  <p:hf hdr="0" ftr="0" dt="0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NB International Pro Regular"/>
          <a:ea typeface="NB International Pro Regular"/>
          <a:cs typeface="NB International Pro Regular"/>
          <a:sym typeface="NB International Pro Regular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320" userDrawn="1">
          <p15:clr>
            <a:srgbClr val="A4A3A4"/>
          </p15:clr>
        </p15:guide>
        <p15:guide id="2" orient="horz" pos="181" userDrawn="1">
          <p15:clr>
            <a:srgbClr val="F26B43"/>
          </p15:clr>
        </p15:guide>
        <p15:guide id="5" pos="5344" userDrawn="1">
          <p15:clr>
            <a:srgbClr val="A4A3A4"/>
          </p15:clr>
        </p15:guide>
        <p15:guide id="6" pos="192" userDrawn="1">
          <p15:clr>
            <a:srgbClr val="F26B43"/>
          </p15:clr>
        </p15:guide>
        <p15:guide id="10" pos="3274" userDrawn="1">
          <p15:clr>
            <a:srgbClr val="A4A3A4"/>
          </p15:clr>
        </p15:guide>
        <p15:guide id="11" pos="2904" userDrawn="1">
          <p15:clr>
            <a:srgbClr val="A4A3A4"/>
          </p15:clr>
        </p15:guide>
        <p15:guide id="12" pos="2489" userDrawn="1">
          <p15:clr>
            <a:srgbClr val="A4A3A4"/>
          </p15:clr>
        </p15:guide>
        <p15:guide id="13" pos="3689" userDrawn="1">
          <p15:clr>
            <a:srgbClr val="A4A3A4"/>
          </p15:clr>
        </p15:guide>
        <p15:guide id="14" pos="3737" userDrawn="1">
          <p15:clr>
            <a:srgbClr val="A4A3A4"/>
          </p15:clr>
        </p15:guide>
        <p15:guide id="15" pos="4107" userDrawn="1">
          <p15:clr>
            <a:srgbClr val="547EBF"/>
          </p15:clr>
        </p15:guide>
        <p15:guide id="16" pos="4153" userDrawn="1">
          <p15:clr>
            <a:srgbClr val="A4A3A4"/>
          </p15:clr>
        </p15:guide>
        <p15:guide id="17" pos="4523" userDrawn="1">
          <p15:clr>
            <a:srgbClr val="A4A3A4"/>
          </p15:clr>
        </p15:guide>
        <p15:guide id="18" pos="4944" userDrawn="1">
          <p15:clr>
            <a:srgbClr val="A4A3A4"/>
          </p15:clr>
        </p15:guide>
        <p15:guide id="19" pos="4568" userDrawn="1">
          <p15:clr>
            <a:srgbClr val="A4A3A4"/>
          </p15:clr>
        </p15:guide>
        <p15:guide id="20" pos="5575" userDrawn="1">
          <p15:clr>
            <a:srgbClr val="F26B43"/>
          </p15:clr>
        </p15:guide>
        <p15:guide id="21" pos="2858" userDrawn="1">
          <p15:clr>
            <a:srgbClr val="A4A3A4"/>
          </p15:clr>
        </p15:guide>
        <p15:guide id="22" pos="2443" userDrawn="1">
          <p15:clr>
            <a:srgbClr val="A4A3A4"/>
          </p15:clr>
        </p15:guide>
        <p15:guide id="23" pos="2074" userDrawn="1">
          <p15:clr>
            <a:srgbClr val="A4A3A4"/>
          </p15:clr>
        </p15:guide>
        <p15:guide id="24" pos="2028" userDrawn="1">
          <p15:clr>
            <a:srgbClr val="A4A3A4"/>
          </p15:clr>
        </p15:guide>
        <p15:guide id="25" pos="1660" userDrawn="1">
          <p15:clr>
            <a:srgbClr val="A4A3A4"/>
          </p15:clr>
        </p15:guide>
        <p15:guide id="26" pos="1612" userDrawn="1">
          <p15:clr>
            <a:srgbClr val="A4A3A4"/>
          </p15:clr>
        </p15:guide>
        <p15:guide id="27" pos="1244" userDrawn="1">
          <p15:clr>
            <a:srgbClr val="A4A3A4"/>
          </p15:clr>
        </p15:guide>
        <p15:guide id="28" pos="1198" userDrawn="1">
          <p15:clr>
            <a:srgbClr val="A4A3A4"/>
          </p15:clr>
        </p15:guide>
        <p15:guide id="29" pos="829" userDrawn="1">
          <p15:clr>
            <a:srgbClr val="A4A3A4"/>
          </p15:clr>
        </p15:guide>
        <p15:guide id="30" pos="784" userDrawn="1">
          <p15:clr>
            <a:srgbClr val="A4A3A4"/>
          </p15:clr>
        </p15:guide>
        <p15:guide id="31" pos="414" userDrawn="1">
          <p15:clr>
            <a:srgbClr val="A4A3A4"/>
          </p15:clr>
        </p15:guide>
        <p15:guide id="36" orient="horz" pos="1620" userDrawn="1">
          <p15:clr>
            <a:srgbClr val="F26B43"/>
          </p15:clr>
        </p15:guide>
        <p15:guide id="41" orient="horz" pos="1020" userDrawn="1">
          <p15:clr>
            <a:srgbClr val="547EBF"/>
          </p15:clr>
        </p15:guide>
        <p15:guide id="42" pos="5393" userDrawn="1">
          <p15:clr>
            <a:srgbClr val="A4A3A4"/>
          </p15:clr>
        </p15:guide>
        <p15:guide id="43" pos="368" userDrawn="1">
          <p15:clr>
            <a:srgbClr val="A4A3A4"/>
          </p15:clr>
        </p15:guide>
        <p15:guide id="45" orient="horz" pos="3059" userDrawn="1">
          <p15:clr>
            <a:srgbClr val="F26B43"/>
          </p15:clr>
        </p15:guide>
        <p15:guide id="46" pos="4992" userDrawn="1">
          <p15:clr>
            <a:srgbClr val="A4A3A4"/>
          </p15:clr>
        </p15:guide>
        <p15:guide id="59" orient="horz" pos="3240" userDrawn="1">
          <p15:clr>
            <a:srgbClr val="A4A3A4"/>
          </p15:clr>
        </p15:guide>
        <p15:guide id="60" orient="horz" pos="296" userDrawn="1">
          <p15:clr>
            <a:srgbClr val="A4A3A4"/>
          </p15:clr>
        </p15:guide>
        <p15:guide id="61" orient="horz" pos="536" userDrawn="1">
          <p15:clr>
            <a:srgbClr val="A4A3A4"/>
          </p15:clr>
        </p15:guide>
        <p15:guide id="62" pos="2880" userDrawn="1">
          <p15:clr>
            <a:srgbClr val="F26B43"/>
          </p15:clr>
        </p15:guide>
        <p15:guide id="63" orient="horz" pos="2916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" y="664297"/>
            <a:ext cx="8785225" cy="75492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386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7033FAB-DE8E-4D50-B04C-D2AD26B4FE61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9388" y="1648599"/>
            <a:ext cx="8785225" cy="28678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65B74B3-474B-43B8-93E1-61873B9FE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000" kern="1200" spc="-70" baseline="0">
          <a:solidFill>
            <a:srgbClr val="FF7600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3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orient="horz" pos="894" userDrawn="1">
          <p15:clr>
            <a:srgbClr val="F26B43"/>
          </p15:clr>
        </p15:guide>
        <p15:guide id="5" orient="horz" pos="667" userDrawn="1">
          <p15:clr>
            <a:srgbClr val="F26B43"/>
          </p15:clr>
        </p15:guide>
        <p15:guide id="7" pos="5647" userDrawn="1">
          <p15:clr>
            <a:srgbClr val="F26B43"/>
          </p15:clr>
        </p15:guide>
        <p15:guide id="8" orient="horz" pos="2845" userDrawn="1">
          <p15:clr>
            <a:srgbClr val="F26B43"/>
          </p15:clr>
        </p15:guide>
        <p15:guide id="9" orient="horz" pos="3117" userDrawn="1">
          <p15:clr>
            <a:srgbClr val="F26B43"/>
          </p15:clr>
        </p15:guide>
        <p15:guide id="10" orient="horz" pos="418" userDrawn="1">
          <p15:clr>
            <a:srgbClr val="F26B43"/>
          </p15:clr>
        </p15:guide>
        <p15:guide id="11" orient="horz" pos="1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" y="664297"/>
            <a:ext cx="8785225" cy="75492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27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6BBF9110-9B32-4618-B14B-168E8EB81F4C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9388" y="1648599"/>
            <a:ext cx="8785225" cy="28678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94A055B-B923-48BC-AB3A-815C160F11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" y="141096"/>
            <a:ext cx="288924" cy="2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7" r:id="rId2"/>
    <p:sldLayoutId id="2147483739" r:id="rId3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000" kern="1200" spc="-70" baseline="0">
          <a:solidFill>
            <a:srgbClr val="FF7600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ts val="15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3" userDrawn="1">
          <p15:clr>
            <a:srgbClr val="F26B43"/>
          </p15:clr>
        </p15:guide>
        <p15:guide id="3" orient="horz" pos="282" userDrawn="1">
          <p15:clr>
            <a:srgbClr val="F26B43"/>
          </p15:clr>
        </p15:guide>
        <p15:guide id="4" orient="horz" pos="894" userDrawn="1">
          <p15:clr>
            <a:srgbClr val="F26B43"/>
          </p15:clr>
        </p15:guide>
        <p15:guide id="5" orient="horz" pos="667" userDrawn="1">
          <p15:clr>
            <a:srgbClr val="F26B43"/>
          </p15:clr>
        </p15:guide>
        <p15:guide id="7" pos="5647" userDrawn="1">
          <p15:clr>
            <a:srgbClr val="F26B43"/>
          </p15:clr>
        </p15:guide>
        <p15:guide id="8" orient="horz" pos="2845" userDrawn="1">
          <p15:clr>
            <a:srgbClr val="F26B43"/>
          </p15:clr>
        </p15:guide>
        <p15:guide id="9" orient="horz" pos="3117" userDrawn="1">
          <p15:clr>
            <a:srgbClr val="F26B43"/>
          </p15:clr>
        </p15:guide>
        <p15:guide id="10" orient="horz" pos="418" userDrawn="1">
          <p15:clr>
            <a:srgbClr val="F26B43"/>
          </p15:clr>
        </p15:guide>
        <p15:guide id="11" orient="horz" pos="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evelopers.optimizely.com/content-management-system/docs/upgrade-assista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evelopers.optimizely.com/content-management-system/docs/configuring-cm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spnet/core/fundamentals/middleware/?view=aspnetcore-6.0#middleware-order-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evelopers.optimizely.com/content-management-system/docs/mixed-mode-authentic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adigital.com/blog/upgrading-to-optimizely-12-asp.net-core-identit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zely.com/sv/campaigns/marketing-pages/beta/beta-signup/" TargetMode="External"/><Relationship Id="rId2" Type="http://schemas.microsoft.com/office/2018/10/relationships/comments" Target="../comments/modernComment_A1B_689467EF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orld.optimizely.com/blogs/Minesh-Shah/Dates/2023/10/responsive-image-rendering-at-the-edge/" TargetMode="External"/><Relationship Id="rId4" Type="http://schemas.openxmlformats.org/officeDocument/2006/relationships/hyperlink" Target="https://tedgustaf.com/blog/2023/cloudflare-image-resizing-and-cropping-in-optimizely-dxp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evelopers.optimizely.com/digital-experience-platform/v1.2.0-dxp-cloud-services/docs/creating-a-new-cms-site-and-deploy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.optimizely.com/blogs/arjanblog/dates/2023/7/finetuning-application-insights-in-cms12/" TargetMode="Externa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mizely-community.slack.com/" TargetMode="External"/><Relationship Id="rId2" Type="http://schemas.openxmlformats.org/officeDocument/2006/relationships/hyperlink" Target="https://world.optimizely.com/forum/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zely.com/products/orchestrate/content-manage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optimizely.com/products/orchestrate/content-management/" TargetMode="External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A5295E-522A-794F-AF13-8C553840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936" y="2008597"/>
            <a:ext cx="4226128" cy="1484034"/>
          </a:xfrm>
        </p:spPr>
        <p:txBody>
          <a:bodyPr/>
          <a:lstStyle/>
          <a:p>
            <a:pPr algn="ctr"/>
            <a:r>
              <a:rPr lang="en-GB"/>
              <a:t>Optimizely London Dev Meetup 2024 @ The Lighthouse</a:t>
            </a:r>
            <a:endParaRPr lang="en-US"/>
          </a:p>
        </p:txBody>
      </p:sp>
      <p:pic>
        <p:nvPicPr>
          <p:cNvPr id="6" name="Picture 5" descr="A yellow letter and a circle&#10;&#10;Description automatically generated">
            <a:extLst>
              <a:ext uri="{FF2B5EF4-FFF2-40B4-BE49-F238E27FC236}">
                <a16:creationId xmlns:a16="http://schemas.microsoft.com/office/drawing/2014/main" id="{29C75545-02F3-E3EC-A49D-1C61BB77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04" y="4560444"/>
            <a:ext cx="991747" cy="266815"/>
          </a:xfrm>
          <a:prstGeom prst="rect">
            <a:avLst/>
          </a:prstGeom>
        </p:spPr>
      </p:pic>
      <p:pic>
        <p:nvPicPr>
          <p:cNvPr id="17" name="Picture 1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EC25739-E592-5305-FC8A-85106B164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60444"/>
            <a:ext cx="1238250" cy="337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1B438-88C9-D255-082C-FC440E3ABD47}"/>
              </a:ext>
            </a:extLst>
          </p:cNvPr>
          <p:cNvSpPr txBox="1"/>
          <p:nvPr/>
        </p:nvSpPr>
        <p:spPr>
          <a:xfrm>
            <a:off x="209550" y="4457927"/>
            <a:ext cx="43569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masis MT Pro Black" panose="020F0502020204030204" pitchFamily="18" charset="0"/>
                <a:sym typeface="Helvetica Neue"/>
              </a:rPr>
              <a:t>Wifi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masis MT Pro Black" panose="020F0502020204030204" pitchFamily="18" charset="0"/>
                <a:sym typeface="Helvetica Neue"/>
              </a:rPr>
              <a:t> at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39221167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7D1B-BD34-4180-9B58-BEA6F0EE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improvements in CMS 12 and Commerce 14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1D50F-6746-4D7F-B3E7-E8BD490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6190EB6-6C6B-457D-8527-8D64C53AA4C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32088105"/>
              </p:ext>
            </p:extLst>
          </p:nvPr>
        </p:nvGraphicFramePr>
        <p:xfrm>
          <a:off x="176213" y="2082535"/>
          <a:ext cx="8785224" cy="2255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6306">
                  <a:extLst>
                    <a:ext uri="{9D8B030D-6E8A-4147-A177-3AD203B41FA5}">
                      <a16:colId xmlns:a16="http://schemas.microsoft.com/office/drawing/2014/main" val="2392335284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2249018722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1512852377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63328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Commerce 13 on</a:t>
                      </a:r>
                    </a:p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.NET Framework 4.8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Commerce 14 on</a:t>
                      </a:r>
                    </a:p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.NET 5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01833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2,079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69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Register/Log in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3,535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10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1,999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4½ 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76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to cart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1,735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9½ x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9954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EA7A5-B253-4792-9B1B-8EEC2FF683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What is modern .NET?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E21C3-DD9E-4D3A-9921-CEC20E0E772A}"/>
              </a:ext>
            </a:extLst>
          </p:cNvPr>
          <p:cNvSpPr txBox="1"/>
          <p:nvPr/>
        </p:nvSpPr>
        <p:spPr>
          <a:xfrm>
            <a:off x="2374892" y="4399340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in milliseconds</a:t>
            </a:r>
            <a:endParaRPr lang="en-US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24AC7-D308-4A43-A08F-4B13CC82E32E}"/>
              </a:ext>
            </a:extLst>
          </p:cNvPr>
          <p:cNvSpPr txBox="1"/>
          <p:nvPr/>
        </p:nvSpPr>
        <p:spPr>
          <a:xfrm>
            <a:off x="176213" y="1672345"/>
            <a:ext cx="7096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concurrent visitors to Optimizely Foundation – Mosey fashion retailer</a:t>
            </a:r>
            <a:endParaRPr lang="en-US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8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F7174-F438-A44A-A323-C9B0363A17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65F17-5A86-FF48-B531-5309514F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Upgrade Process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437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1D50F-6746-4D7F-B3E7-E8BD490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EA7A5-B253-4792-9B1B-8EEC2FF683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Timeline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EF5EB9-4A10-C289-B8B1-518A4587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88" y="202251"/>
            <a:ext cx="7267041" cy="1933577"/>
          </a:xfrm>
        </p:spPr>
        <p:txBody>
          <a:bodyPr/>
          <a:lstStyle/>
          <a:p>
            <a:r>
              <a:rPr lang="en-GB"/>
              <a:t>In our experience the key to a smooth delivery is a planning and discovery phase to highlight tasks. Also, the acknowledgement that these times are not fixed but an estimation and can be highly complex depending on complexity of solution </a:t>
            </a:r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446E040-AD2F-4F5F-2878-686EAB31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212"/>
            <a:ext cx="91440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7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3176-A51D-D646-85F3-5D5977E4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Discovery &amp; Tasks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701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CF99-E1B8-17F9-5D33-A169B1EC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 need to audit your existing solution first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B775D-BB7F-A0A1-A5C7-463E55C14B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74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1BF9E-8AE6-9EEC-A9DE-6F87BAC137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9CAF9-7597-113C-99AF-019B1CBB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/>
              <a:t>Areas to review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F5BCB5-6EC6-156F-72F6-7CD08105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260009"/>
              </p:ext>
            </p:extLst>
          </p:nvPr>
        </p:nvGraphicFramePr>
        <p:xfrm>
          <a:off x="487052" y="916822"/>
          <a:ext cx="8161282" cy="386363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080641">
                  <a:extLst>
                    <a:ext uri="{9D8B030D-6E8A-4147-A177-3AD203B41FA5}">
                      <a16:colId xmlns:a16="http://schemas.microsoft.com/office/drawing/2014/main" val="2744011636"/>
                    </a:ext>
                  </a:extLst>
                </a:gridCol>
                <a:gridCol w="4080641">
                  <a:extLst>
                    <a:ext uri="{9D8B030D-6E8A-4147-A177-3AD203B41FA5}">
                      <a16:colId xmlns:a16="http://schemas.microsoft.com/office/drawing/2014/main" val="3390323918"/>
                    </a:ext>
                  </a:extLst>
                </a:gridCol>
              </a:tblGrid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Installed Packages (Optimizely, Third Party, Custom)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Customizations to the admin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78555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 err="1">
                          <a:solidFill>
                            <a:schemeClr val="bg1"/>
                          </a:solidFill>
                        </a:rPr>
                        <a:t>TinyMce</a:t>
                      </a:r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 Configuration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Scheduled Jobs &amp; Params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569599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Authentication Providers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Third Party Integrations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647217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Optimizely Integrations (Such as Visitor Intelligence + Profile Store)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Caching Strategies &amp; Mechanisms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712521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Image Resizing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Initialization and Configuration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70290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Redirect Configuration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Customization to Commerce Manager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610966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Deprecated Commerce Manager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Custom Editor Property Types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19779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Visitor Group Customizations &amp; Usage (e.g. VG technical pack)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Search Configuration + Migration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998981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Logging Configuration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Cloudflare Setup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70593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Change Log – Changes in the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96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164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DE55-1878-43C8-9C23-C64BD1A5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Replacements for features that are no longer supported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45775C-FFDF-4A10-AE18-372F84B0D717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176213" y="1647825"/>
          <a:ext cx="878522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2">
                  <a:extLst>
                    <a:ext uri="{9D8B030D-6E8A-4147-A177-3AD203B41FA5}">
                      <a16:colId xmlns:a16="http://schemas.microsoft.com/office/drawing/2014/main" val="751469579"/>
                    </a:ext>
                  </a:extLst>
                </a:gridCol>
                <a:gridCol w="4392612">
                  <a:extLst>
                    <a:ext uri="{9D8B030D-6E8A-4147-A177-3AD203B41FA5}">
                      <a16:colId xmlns:a16="http://schemas.microsoft.com/office/drawing/2014/main" val="3931385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Not supported in CMS 12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Suggested replacement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4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Membership, Role, and Profile providers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ASP.NET Core Identity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5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WCF-based Lucene search index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Search &amp; Navigation or Search 10 with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MassTransit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2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WCF-based remote event provider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Azure Service Bus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51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err="1">
                          <a:latin typeface="Barlow" panose="00000500000000000000" pitchFamily="2" charset="0"/>
                        </a:rPr>
                        <a:t>XForms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Forms add-on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60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err="1">
                          <a:latin typeface="Barlow" panose="00000500000000000000" pitchFamily="2" charset="0"/>
                        </a:rPr>
                        <a:t>IInitializableHttpModule</a:t>
                      </a:r>
                      <a:r>
                        <a:rPr lang="en-GB" sz="1400">
                          <a:latin typeface="Barlow" panose="00000500000000000000" pitchFamily="2" charset="0"/>
                        </a:rPr>
                        <a:t>,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HttpHandlers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ASP.NET Core middleware or endpoint route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37066"/>
                  </a:ext>
                </a:extLst>
              </a:tr>
              <a:tr h="155909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Microsoft extension methods: </a:t>
                      </a:r>
                    </a:p>
                    <a:p>
                      <a:r>
                        <a:rPr lang="en-GB" sz="1400" err="1">
                          <a:latin typeface="Barlow" panose="00000500000000000000" pitchFamily="2" charset="0"/>
                        </a:rPr>
                        <a:t>Html.ActionLink</a:t>
                      </a:r>
                      <a:r>
                        <a:rPr lang="en-GB" sz="1400">
                          <a:latin typeface="Barlow" panose="00000500000000000000" pitchFamily="2" charset="0"/>
                        </a:rPr>
                        <a:t>,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Html.BeginForm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Optimizely CMS extension methods:</a:t>
                      </a:r>
                    </a:p>
                    <a:p>
                      <a:r>
                        <a:rPr lang="en-GB" sz="1400" err="1">
                          <a:latin typeface="Barlow" panose="00000500000000000000" pitchFamily="2" charset="0"/>
                        </a:rPr>
                        <a:t>Html.ContentLink</a:t>
                      </a:r>
                      <a:r>
                        <a:rPr lang="en-GB" sz="1400">
                          <a:latin typeface="Barlow" panose="00000500000000000000" pitchFamily="2" charset="0"/>
                        </a:rPr>
                        <a:t>,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Html.BeginContentForm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5819"/>
                  </a:ext>
                </a:extLst>
              </a:tr>
              <a:tr h="155909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Admin &amp; Reports plugins, Dashboard gadgets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Extend UI using a Menu provider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82264"/>
                  </a:ext>
                </a:extLst>
              </a:tr>
              <a:tr h="155909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Partial controllers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View components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44109"/>
                  </a:ext>
                </a:extLst>
              </a:tr>
              <a:tr h="155909"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Optimizely Forms Captcha (uses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System.Drawing</a:t>
                      </a:r>
                      <a:r>
                        <a:rPr lang="en-GB" sz="1400">
                          <a:latin typeface="Barlow" panose="00000500000000000000" pitchFamily="2" charset="0"/>
                        </a:rPr>
                        <a:t>)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Barlow" panose="00000500000000000000" pitchFamily="2" charset="0"/>
                        </a:rPr>
                        <a:t>Optimizely Forms </a:t>
                      </a:r>
                      <a:r>
                        <a:rPr lang="en-GB" sz="1400" err="1">
                          <a:latin typeface="Barlow" panose="00000500000000000000" pitchFamily="2" charset="0"/>
                        </a:rPr>
                        <a:t>Recaptcha</a:t>
                      </a:r>
                      <a:r>
                        <a:rPr lang="en-GB" sz="1400">
                          <a:latin typeface="Barlow" panose="00000500000000000000" pitchFamily="2" charset="0"/>
                        </a:rPr>
                        <a:t> </a:t>
                      </a:r>
                      <a:endParaRPr lang="en-US" sz="140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0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09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6301-1419-F352-0330-81A45C95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1904270"/>
            <a:ext cx="6938919" cy="1092200"/>
          </a:xfrm>
        </p:spPr>
        <p:txBody>
          <a:bodyPr/>
          <a:lstStyle/>
          <a:p>
            <a:r>
              <a:rPr lang="en-US" dirty="0"/>
              <a:t>Convention changes in .NET 5/6/8+ and CMS 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365CE-DDA5-C0EC-3402-FCCC936EF0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69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</a:rPr>
              <a:t>Upgrade Assistant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>
                <a:latin typeface="Barlow"/>
              </a:rPr>
              <a:t>There is one, however it may or may not work fully for your project.</a:t>
            </a:r>
          </a:p>
          <a:p>
            <a:pPr marL="0" indent="0">
              <a:buNone/>
            </a:pPr>
            <a:endParaRPr lang="en-GB">
              <a:latin typeface="Barlow"/>
            </a:endParaRPr>
          </a:p>
          <a:p>
            <a:pPr marL="0" indent="0">
              <a:buNone/>
            </a:pPr>
            <a:r>
              <a:rPr lang="en-GB">
                <a:latin typeface="Barlow"/>
              </a:rPr>
              <a:t>It </a:t>
            </a:r>
            <a:r>
              <a:rPr lang="en-GB" i="1">
                <a:latin typeface="Barlow"/>
              </a:rPr>
              <a:t>tries </a:t>
            </a:r>
            <a:r>
              <a:rPr lang="en-GB">
                <a:latin typeface="Barlow"/>
              </a:rPr>
              <a:t>to: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Create a backup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Identify solution conversion order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Run try-convert – Standard Microsoft package and is found on GitHub.</a:t>
            </a:r>
            <a:endParaRPr lang="en-GB" sz="1200">
              <a:latin typeface="Franklin Gothic Book"/>
            </a:endParaRP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Remove transitive NuGet package dependencies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Re-target project to .NET 6</a:t>
            </a:r>
            <a:endParaRPr lang="en-GB" sz="1200"/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Update NuGet packages – Upgrade assistant updates NuGet packages to versions compatible with .NET 6.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Add template files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Migrate app config files</a:t>
            </a:r>
          </a:p>
          <a:p>
            <a:pPr marL="342900" indent="-342900">
              <a:buAutoNum type="arabicPeriod"/>
            </a:pPr>
            <a:r>
              <a:rPr lang="en-GB" sz="1200">
                <a:latin typeface="Barlow"/>
              </a:rPr>
              <a:t>Update source code – Some light touch code changes (e.g. namespace, NOT any of the heavy lifting)</a:t>
            </a:r>
          </a:p>
          <a:p>
            <a:pPr marL="342900" indent="-342900">
              <a:buAutoNum type="arabicPeriod"/>
            </a:pPr>
            <a:endParaRPr lang="en-GB">
              <a:latin typeface="Barlow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D6972E-8841-335A-1A25-74228214242C}"/>
              </a:ext>
            </a:extLst>
          </p:cNvPr>
          <p:cNvSpPr txBox="1">
            <a:spLocks/>
          </p:cNvSpPr>
          <p:nvPr/>
        </p:nvSpPr>
        <p:spPr>
          <a:xfrm>
            <a:off x="30090" y="4717663"/>
            <a:ext cx="8800576" cy="30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985" indent="-133985">
              <a:buNone/>
            </a:pPr>
            <a:r>
              <a:rPr lang="en-GB" sz="1200" b="0">
                <a:ea typeface="+mn-lt"/>
                <a:cs typeface="+mn-lt"/>
                <a:hlinkClick r:id="rId3"/>
              </a:rPr>
              <a:t>https://docs.developers.optimizely.com/content-management-system/docs/upgrade-assistant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  <a:cs typeface="Arial"/>
              </a:rPr>
              <a:t>Solution Configuration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latin typeface="Franklin Gothic Book"/>
                <a:cs typeface="Arial"/>
              </a:rPr>
              <a:t>No more </a:t>
            </a:r>
            <a:r>
              <a:rPr lang="en-US" err="1">
                <a:latin typeface="Franklin Gothic Book"/>
                <a:cs typeface="Arial"/>
              </a:rPr>
              <a:t>web.config</a:t>
            </a:r>
            <a:endParaRPr lang="en-US">
              <a:latin typeface="Franklin Gothic Book"/>
              <a:cs typeface="Arial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latin typeface="Franklin Gothic Book"/>
                <a:cs typeface="Arial"/>
              </a:rPr>
              <a:t>Everything in </a:t>
            </a:r>
            <a:r>
              <a:rPr lang="en-US" err="1">
                <a:latin typeface="Franklin Gothic Book"/>
                <a:cs typeface="Arial"/>
              </a:rPr>
              <a:t>appsettings.json</a:t>
            </a:r>
            <a:r>
              <a:rPr lang="en-US">
                <a:latin typeface="Franklin Gothic Book"/>
                <a:cs typeface="Arial"/>
              </a:rPr>
              <a:t>, with many breaking changes in namings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latin typeface="Franklin Gothic Book"/>
                <a:cs typeface="Arial"/>
              </a:rPr>
              <a:t>Upgrade assistant may have done some of it for you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latin typeface="Franklin Gothic Book"/>
                <a:cs typeface="Arial"/>
              </a:rPr>
              <a:t>JSON </a:t>
            </a:r>
            <a:r>
              <a:rPr lang="en-US" err="1">
                <a:latin typeface="Franklin Gothic Book"/>
                <a:cs typeface="Arial"/>
              </a:rPr>
              <a:t>namings</a:t>
            </a:r>
            <a:r>
              <a:rPr lang="en-US">
                <a:latin typeface="Franklin Gothic Book"/>
                <a:cs typeface="Arial"/>
              </a:rPr>
              <a:t> are case sensitive!</a:t>
            </a:r>
          </a:p>
          <a:p>
            <a:pPr marL="171450" indent="-171450">
              <a:spcAft>
                <a:spcPts val="0"/>
              </a:spcAft>
            </a:pPr>
            <a:endParaRPr lang="en-US">
              <a:latin typeface="Barlow Black"/>
              <a:cs typeface="Arial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5D17-3BC0-0FB5-6112-EAC17E7A543D}"/>
              </a:ext>
            </a:extLst>
          </p:cNvPr>
          <p:cNvSpPr txBox="1">
            <a:spLocks/>
          </p:cNvSpPr>
          <p:nvPr/>
        </p:nvSpPr>
        <p:spPr>
          <a:xfrm>
            <a:off x="30090" y="4717663"/>
            <a:ext cx="8800576" cy="30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200" b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https://docs.developers.optimizely.com/content-management-system/docs/configuring-cms</a:t>
            </a:r>
            <a:endParaRPr lang="en-US"/>
          </a:p>
          <a:p>
            <a:pPr marL="133985" indent="-133985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68BC62-E33B-4D4B-BBAC-40919DEAC1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62200" y="1473490"/>
            <a:ext cx="6623050" cy="35303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/>
              <a:t>18:30 - 18:50 :: </a:t>
            </a:r>
            <a:r>
              <a:rPr lang="en-GB" b="1"/>
              <a:t>Scott Reed </a:t>
            </a:r>
            <a:r>
              <a:rPr lang="en-GB"/>
              <a:t>&amp; </a:t>
            </a:r>
            <a:r>
              <a:rPr lang="en-GB" b="1"/>
              <a:t>Jacob Pretorius</a:t>
            </a:r>
            <a:r>
              <a:rPr lang="en-GB"/>
              <a:t> (Niteco) - Tips and Tricks for CMS12/Commerce 14</a:t>
            </a:r>
          </a:p>
          <a:p>
            <a:pPr>
              <a:spcBef>
                <a:spcPts val="600"/>
              </a:spcBef>
            </a:pPr>
            <a:r>
              <a:rPr lang="en-GB"/>
              <a:t>18:55 - 19:25 :: </a:t>
            </a:r>
            <a:r>
              <a:rPr lang="en-GB" b="1"/>
              <a:t>Cindy Gilbertson </a:t>
            </a:r>
            <a:r>
              <a:rPr lang="en-GB"/>
              <a:t>(Optimizely) - Get started with Visual Builder</a:t>
            </a:r>
          </a:p>
          <a:p>
            <a:pPr>
              <a:spcBef>
                <a:spcPts val="600"/>
              </a:spcBef>
            </a:pPr>
            <a:r>
              <a:rPr lang="en-GB"/>
              <a:t>19:30 - 19:50 :: </a:t>
            </a:r>
            <a:r>
              <a:rPr lang="en-GB" b="1"/>
              <a:t>Minesh Shah </a:t>
            </a:r>
            <a:r>
              <a:rPr lang="en-GB"/>
              <a:t>(</a:t>
            </a:r>
            <a:r>
              <a:rPr lang="en-GB" err="1"/>
              <a:t>Netcel</a:t>
            </a:r>
            <a:r>
              <a:rPr lang="en-GB"/>
              <a:t>) - Guide to SaaS CMS and Hybrid Headless</a:t>
            </a:r>
          </a:p>
          <a:p>
            <a:pPr>
              <a:spcBef>
                <a:spcPts val="600"/>
              </a:spcBef>
            </a:pPr>
            <a:r>
              <a:rPr lang="en-GB"/>
              <a:t>------------------------------------------------------------------------------------------------------------------</a:t>
            </a:r>
          </a:p>
          <a:p>
            <a:pPr>
              <a:spcBef>
                <a:spcPts val="600"/>
              </a:spcBef>
            </a:pPr>
            <a:r>
              <a:rPr lang="en-GB"/>
              <a:t>19:50 - 20:10 :: BREAK</a:t>
            </a:r>
          </a:p>
          <a:p>
            <a:pPr>
              <a:spcBef>
                <a:spcPts val="600"/>
              </a:spcBef>
            </a:pPr>
            <a:r>
              <a:rPr lang="en-GB"/>
              <a:t>------------------------------------------------------------------------------------------------------------------</a:t>
            </a:r>
          </a:p>
          <a:p>
            <a:pPr>
              <a:spcBef>
                <a:spcPts val="600"/>
              </a:spcBef>
            </a:pPr>
            <a:r>
              <a:rPr lang="en-GB"/>
              <a:t>20:10 - 20:30 :: </a:t>
            </a:r>
            <a:r>
              <a:rPr lang="en-GB" b="1"/>
              <a:t>Mark Stott </a:t>
            </a:r>
            <a:r>
              <a:rPr lang="en-GB"/>
              <a:t>(</a:t>
            </a:r>
            <a:r>
              <a:rPr lang="en-GB" err="1"/>
              <a:t>Netcel</a:t>
            </a:r>
            <a:r>
              <a:rPr lang="en-GB"/>
              <a:t>) - Creating </a:t>
            </a:r>
            <a:r>
              <a:rPr lang="en-GB" err="1"/>
              <a:t>AddOns</a:t>
            </a:r>
            <a:r>
              <a:rPr lang="en-GB"/>
              <a:t> for PaaS CMS</a:t>
            </a:r>
          </a:p>
          <a:p>
            <a:pPr>
              <a:spcBef>
                <a:spcPts val="600"/>
              </a:spcBef>
            </a:pPr>
            <a:r>
              <a:rPr lang="en-GB"/>
              <a:t>20:35 - 20:55 :: </a:t>
            </a:r>
            <a:r>
              <a:rPr lang="en-GB" b="1"/>
              <a:t>Anil Patel </a:t>
            </a:r>
            <a:r>
              <a:rPr lang="en-GB"/>
              <a:t>(Knight Frank) - Azure AI Speech Integration with Optimizely CMS</a:t>
            </a:r>
          </a:p>
          <a:p>
            <a:pPr>
              <a:spcBef>
                <a:spcPts val="600"/>
              </a:spcBef>
            </a:pPr>
            <a:r>
              <a:rPr lang="en-GB"/>
              <a:t>21:00 - 21:15 :: </a:t>
            </a:r>
            <a:r>
              <a:rPr lang="en-GB" b="1"/>
              <a:t>Tom Bramley </a:t>
            </a:r>
            <a:r>
              <a:rPr lang="en-GB"/>
              <a:t>(Optimizely) - Opal in PaaS Commerce + New Stuff</a:t>
            </a:r>
          </a:p>
          <a:p>
            <a:pPr>
              <a:spcBef>
                <a:spcPts val="600"/>
              </a:spcBef>
            </a:pPr>
            <a:r>
              <a:rPr lang="en-GB"/>
              <a:t>21:20 - 21:40 :: </a:t>
            </a:r>
            <a:r>
              <a:rPr lang="en-GB" b="1"/>
              <a:t>Dom </a:t>
            </a:r>
            <a:r>
              <a:rPr lang="en-GB" b="1" err="1"/>
              <a:t>Sipowicz</a:t>
            </a:r>
            <a:r>
              <a:rPr lang="en-GB" b="1"/>
              <a:t> </a:t>
            </a:r>
            <a:r>
              <a:rPr lang="en-GB"/>
              <a:t>(</a:t>
            </a:r>
            <a:r>
              <a:rPr lang="en-GB" err="1"/>
              <a:t>Vercel</a:t>
            </a:r>
            <a:r>
              <a:rPr lang="en-GB"/>
              <a:t>) - Implementing Optimizely flags through </a:t>
            </a:r>
            <a:r>
              <a:rPr lang="en-GB" err="1"/>
              <a:t>Vercel</a:t>
            </a:r>
            <a:endParaRPr lang="en-GB"/>
          </a:p>
          <a:p>
            <a:pPr>
              <a:spcBef>
                <a:spcPts val="600"/>
              </a:spcBef>
            </a:pPr>
            <a:r>
              <a:rPr lang="en-GB"/>
              <a:t>------------------------------------------------------------------------------------------------------------------</a:t>
            </a:r>
          </a:p>
          <a:p>
            <a:pPr>
              <a:spcBef>
                <a:spcPts val="600"/>
              </a:spcBef>
            </a:pPr>
            <a:r>
              <a:rPr lang="en-GB"/>
              <a:t>Finish &amp; Social :: Drinks + social nearby for anyone staying</a:t>
            </a:r>
          </a:p>
          <a:p>
            <a:pPr>
              <a:spcBef>
                <a:spcPts val="600"/>
              </a:spcBef>
            </a:pP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047D5-9F6C-6744-9A3C-A262A948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27" y="1625234"/>
            <a:ext cx="2111923" cy="1851636"/>
          </a:xfrm>
        </p:spPr>
        <p:txBody>
          <a:bodyPr/>
          <a:lstStyle/>
          <a:p>
            <a:r>
              <a:rPr lang="en-GB"/>
              <a:t>Meetup Agenda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A2DF2-6E9D-891B-35B8-9935FA53E7A2}"/>
              </a:ext>
            </a:extLst>
          </p:cNvPr>
          <p:cNvSpPr txBox="1"/>
          <p:nvPr/>
        </p:nvSpPr>
        <p:spPr>
          <a:xfrm>
            <a:off x="266269" y="329684"/>
            <a:ext cx="43569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asis MT Pro Black" panose="020F0502020204030204" pitchFamily="18" charset="0"/>
                <a:sym typeface="Helvetica Neue"/>
              </a:rPr>
              <a:t>Wifi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masis MT Pro Black" panose="020F0502020204030204" pitchFamily="18" charset="0"/>
                <a:sym typeface="Helvetica Neue"/>
              </a:rPr>
              <a:t> at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26199362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  <a:cs typeface="Arial"/>
              </a:rPr>
              <a:t>Solution Startup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Relies heavily on the "middleware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pipeline" approach where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everything is a middleware you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have to enable if you use it in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your </a:t>
            </a:r>
            <a:r>
              <a:rPr lang="en-US" err="1">
                <a:ea typeface="+mn-lt"/>
                <a:cs typeface="+mn-lt"/>
              </a:rPr>
              <a:t>Startup.cs</a:t>
            </a:r>
            <a:endParaRPr lang="en-US">
              <a:ea typeface="+mn-lt"/>
              <a:cs typeface="+mn-lt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>
                <a:latin typeface="Franklin Gothic Book"/>
                <a:cs typeface="Arial"/>
              </a:rPr>
              <a:t>The order of the items </a:t>
            </a:r>
            <a:br>
              <a:rPr lang="en-US">
                <a:latin typeface="Franklin Gothic Book"/>
                <a:cs typeface="Arial"/>
              </a:rPr>
            </a:br>
            <a:r>
              <a:rPr lang="en-US">
                <a:latin typeface="Franklin Gothic Book"/>
                <a:cs typeface="Arial"/>
              </a:rPr>
              <a:t>is super important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endParaRPr lang="en-US">
              <a:latin typeface="Franklin Gothic Book"/>
              <a:cs typeface="Arial"/>
            </a:endParaRPr>
          </a:p>
          <a:p>
            <a:pPr marL="171450" indent="-171450">
              <a:spcAft>
                <a:spcPts val="0"/>
              </a:spcAft>
            </a:pPr>
            <a:endParaRPr lang="en-US">
              <a:latin typeface="Barlow Black"/>
              <a:cs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F152B69-1EDF-6C2B-25C2-0B53805D3EB8}"/>
              </a:ext>
            </a:extLst>
          </p:cNvPr>
          <p:cNvSpPr txBox="1">
            <a:spLocks/>
          </p:cNvSpPr>
          <p:nvPr/>
        </p:nvSpPr>
        <p:spPr>
          <a:xfrm>
            <a:off x="30090" y="4717663"/>
            <a:ext cx="8800576" cy="30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200" b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https://learn.microsoft.com/en-us/aspnet/core/fundamentals/middleware/?view=aspnetcore-6.0#middleware-order-1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9C6586-8758-7968-C66A-1C264A1D3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382" y="964705"/>
            <a:ext cx="5609945" cy="32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  <a:cs typeface="Arial"/>
              </a:rPr>
              <a:t>Site Root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Assets are now served from the default </a:t>
            </a:r>
            <a:r>
              <a:rPr lang="en-US" dirty="0" err="1">
                <a:ea typeface="+mn-lt"/>
                <a:cs typeface="+mn-lt"/>
              </a:rPr>
              <a:t>wwwroot</a:t>
            </a:r>
            <a:r>
              <a:rPr lang="en-US" dirty="0">
                <a:ea typeface="+mn-lt"/>
                <a:cs typeface="+mn-lt"/>
              </a:rPr>
              <a:t> folder, rather than the project root </a:t>
            </a:r>
            <a:endParaRPr lang="en-US">
              <a:ea typeface="+mn-lt"/>
              <a:cs typeface="Arial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You can change it if you want, but beware there's less guard-rails than IIS had (e.g. you can end up exposing your </a:t>
            </a:r>
            <a:r>
              <a:rPr lang="en-US" dirty="0" err="1">
                <a:ea typeface="+mn-lt"/>
                <a:cs typeface="+mn-lt"/>
              </a:rPr>
              <a:t>appsettings.json</a:t>
            </a:r>
            <a:r>
              <a:rPr lang="en-US" dirty="0">
                <a:ea typeface="+mn-lt"/>
                <a:cs typeface="+mn-lt"/>
              </a:rPr>
              <a:t> file via http – not good!)</a:t>
            </a:r>
            <a:endParaRPr lang="en-US">
              <a:latin typeface="Franklin Gothic Book"/>
              <a:cs typeface="Arial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You can have multiple asset folders mapped for different URL segments </a:t>
            </a:r>
            <a:endParaRPr lang="en-US" dirty="0">
              <a:latin typeface="Franklin Gothic Book"/>
              <a:cs typeface="Arial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endParaRPr lang="en-US">
              <a:latin typeface="Franklin Gothic Book"/>
              <a:cs typeface="Arial"/>
            </a:endParaRPr>
          </a:p>
          <a:p>
            <a:pPr marL="171450" indent="-171450">
              <a:spcAft>
                <a:spcPts val="0"/>
              </a:spcAft>
            </a:pPr>
            <a:endParaRPr lang="en-US">
              <a:latin typeface="Barlow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58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  <a:cs typeface="Arial"/>
              </a:rPr>
              <a:t>Dependency Injection - The MS Way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No more </a:t>
            </a:r>
            <a:r>
              <a:rPr lang="en-US" b="1" dirty="0" err="1">
                <a:ea typeface="+mn-lt"/>
                <a:cs typeface="+mn-lt"/>
              </a:rPr>
              <a:t>StructureMap</a:t>
            </a:r>
            <a:r>
              <a:rPr lang="en-US" dirty="0">
                <a:ea typeface="+mn-lt"/>
                <a:cs typeface="+mn-lt"/>
              </a:rPr>
              <a:t>. The </a:t>
            </a:r>
            <a:r>
              <a:rPr lang="en-US" dirty="0" err="1">
                <a:ea typeface="+mn-lt"/>
                <a:cs typeface="+mn-lt"/>
              </a:rPr>
              <a:t>StructureMap</a:t>
            </a:r>
            <a:r>
              <a:rPr lang="en-US" dirty="0">
                <a:ea typeface="+mn-lt"/>
                <a:cs typeface="+mn-lt"/>
              </a:rPr>
              <a:t> team recommended "</a:t>
            </a:r>
            <a:r>
              <a:rPr lang="en-US" b="1" dirty="0">
                <a:ea typeface="+mn-lt"/>
                <a:cs typeface="+mn-lt"/>
              </a:rPr>
              <a:t>Lamar</a:t>
            </a:r>
            <a:r>
              <a:rPr lang="en-US" dirty="0">
                <a:ea typeface="+mn-lt"/>
                <a:cs typeface="+mn-lt"/>
              </a:rPr>
              <a:t>", but even that is being sunset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latin typeface="Franklin Gothic Book"/>
                <a:cs typeface="Arial"/>
              </a:rPr>
            </a:br>
            <a:br>
              <a:rPr lang="en-US" dirty="0">
                <a:latin typeface="Franklin Gothic Book"/>
                <a:cs typeface="Arial"/>
              </a:rPr>
            </a:br>
            <a:br>
              <a:rPr lang="en-US" dirty="0">
                <a:latin typeface="Franklin Gothic Book"/>
                <a:cs typeface="Arial"/>
              </a:rPr>
            </a:br>
            <a:br>
              <a:rPr lang="en-US" dirty="0">
                <a:latin typeface="Franklin Gothic Book"/>
                <a:cs typeface="Arial"/>
              </a:rPr>
            </a:br>
            <a:br>
              <a:rPr lang="en-US" dirty="0">
                <a:latin typeface="Franklin Gothic Book"/>
                <a:cs typeface="Arial"/>
              </a:rPr>
            </a:br>
            <a:endParaRPr lang="en-US" dirty="0">
              <a:latin typeface="Franklin Gothic Book"/>
              <a:cs typeface="Arial"/>
            </a:endParaRP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Likely best to rewrite your custom DI to use the standard Microsoft way to help make future upgrades easier</a:t>
            </a:r>
            <a:endParaRPr lang="en-US" dirty="0">
              <a:latin typeface="Franklin Gothic Book"/>
              <a:cs typeface="Arial"/>
            </a:endParaRPr>
          </a:p>
          <a:p>
            <a:pPr marL="171450" indent="-171450"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Some things are much more difficult and/or impossible. E.g. assembly scanning (you could with something like </a:t>
            </a:r>
            <a:r>
              <a:rPr lang="en-US" b="1" dirty="0" err="1">
                <a:ea typeface="+mn-lt"/>
                <a:cs typeface="+mn-lt"/>
              </a:rPr>
              <a:t>Scrutor</a:t>
            </a:r>
            <a:r>
              <a:rPr lang="en-US" dirty="0">
                <a:ea typeface="+mn-lt"/>
                <a:cs typeface="+mn-lt"/>
              </a:rPr>
              <a:t>); Named Instances - you will have to roll your own approach or find a package you trust enough to exist long term </a:t>
            </a:r>
            <a:endParaRPr lang="en-US" dirty="0">
              <a:latin typeface="Barlow Black"/>
              <a:cs typeface="Arial"/>
            </a:endParaRPr>
          </a:p>
        </p:txBody>
      </p:sp>
      <p:pic>
        <p:nvPicPr>
          <p:cNvPr id="3" name="Picture 2" descr="A black and white screen with white text&#10;&#10;Description automatically generated">
            <a:extLst>
              <a:ext uri="{FF2B5EF4-FFF2-40B4-BE49-F238E27FC236}">
                <a16:creationId xmlns:a16="http://schemas.microsoft.com/office/drawing/2014/main" id="{A93B1AD8-2B58-A14C-157C-F8D0D19D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83" y="2119813"/>
            <a:ext cx="7587154" cy="15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Barlow"/>
                <a:cs typeface="Arial"/>
              </a:rPr>
              <a:t>Authentication Providers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Not too much has changed here if you use one of the usual providers, good documentation should be available. Asp.net core will however need your passwords migrated (see next slide) 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If you use multiple authentication providers, e.g. one for CMS access and another for user login, the magic search term you need is "mixed-mode authentication". 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Mixed-mode authentication can be done on specific URLs (.</a:t>
            </a:r>
            <a:r>
              <a:rPr lang="en-US" dirty="0" err="1">
                <a:ea typeface="+mn-lt"/>
                <a:cs typeface="+mn-lt"/>
              </a:rPr>
              <a:t>e.g</a:t>
            </a:r>
            <a:r>
              <a:rPr lang="en-US" dirty="0">
                <a:ea typeface="+mn-lt"/>
                <a:cs typeface="+mn-lt"/>
              </a:rPr>
              <a:t> /</a:t>
            </a:r>
            <a:r>
              <a:rPr lang="en-US" dirty="0" err="1">
                <a:ea typeface="+mn-lt"/>
                <a:cs typeface="+mn-lt"/>
              </a:rPr>
              <a:t>episerver</a:t>
            </a:r>
            <a:r>
              <a:rPr lang="en-US" dirty="0">
                <a:ea typeface="+mn-lt"/>
                <a:cs typeface="+mn-lt"/>
              </a:rPr>
              <a:t>), or by decorating controller actions with an action filter 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132715" indent="-132715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Some community plugins may need to be pointed to the correct auth scheme, e.g. </a:t>
            </a:r>
            <a:r>
              <a:rPr lang="en-US" sz="1000" dirty="0">
                <a:solidFill>
                  <a:srgbClr val="BF2600"/>
                </a:solidFill>
                <a:latin typeface="ui-monospace"/>
              </a:rPr>
              <a:t>"/</a:t>
            </a:r>
            <a:r>
              <a:rPr lang="en-US" sz="1000" dirty="0" err="1">
                <a:solidFill>
                  <a:srgbClr val="BF2600"/>
                </a:solidFill>
                <a:latin typeface="ui-monospace"/>
              </a:rPr>
              <a:t>GetaNotFoundHandlerAdmin</a:t>
            </a:r>
            <a:r>
              <a:rPr lang="en-US" sz="1000" dirty="0">
                <a:solidFill>
                  <a:srgbClr val="BF2600"/>
                </a:solidFill>
                <a:latin typeface="ui-monospace"/>
              </a:rPr>
              <a:t>"</a:t>
            </a:r>
            <a:endParaRPr lang="en-US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C943C3-5485-6525-9F6C-D89AFE6AFB41}"/>
              </a:ext>
            </a:extLst>
          </p:cNvPr>
          <p:cNvSpPr txBox="1">
            <a:spLocks/>
          </p:cNvSpPr>
          <p:nvPr/>
        </p:nvSpPr>
        <p:spPr>
          <a:xfrm>
            <a:off x="30090" y="4717663"/>
            <a:ext cx="8800576" cy="30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200" b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https://docs.developers.optimizely.com/content-management-system/docs/mixed-mode-authentication</a:t>
            </a:r>
            <a:endParaRPr lang="en-US"/>
          </a:p>
          <a:p>
            <a:pPr marL="133985" indent="-133985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8D33D-F926-FA0B-17FA-DD197FF90217}"/>
              </a:ext>
            </a:extLst>
          </p:cNvPr>
          <p:cNvSpPr txBox="1"/>
          <p:nvPr/>
        </p:nvSpPr>
        <p:spPr>
          <a:xfrm>
            <a:off x="490538" y="3365206"/>
            <a:ext cx="6911599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[</a:t>
            </a:r>
            <a:r>
              <a:rPr lang="en-US" sz="1000" b="0" dirty="0">
                <a:solidFill>
                  <a:srgbClr val="202020"/>
                </a:solidFill>
                <a:latin typeface="ui-monospace"/>
              </a:rPr>
              <a:t>Authorize</a:t>
            </a: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(</a:t>
            </a:r>
            <a:r>
              <a:rPr lang="en-US" sz="1000" b="0" dirty="0" err="1">
                <a:solidFill>
                  <a:srgbClr val="202020"/>
                </a:solidFill>
                <a:latin typeface="ui-monospace"/>
              </a:rPr>
              <a:t>AuthenticationSchemes</a:t>
            </a: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 = </a:t>
            </a:r>
            <a:r>
              <a:rPr lang="en-US" sz="1000" b="0" dirty="0">
                <a:solidFill>
                  <a:srgbClr val="BF2600"/>
                </a:solidFill>
                <a:latin typeface="ui-monospace"/>
              </a:rPr>
              <a:t>"ExampleSchemeAzureB2C"</a:t>
            </a: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, </a:t>
            </a:r>
            <a:r>
              <a:rPr lang="en-US" sz="1000" b="0" dirty="0">
                <a:solidFill>
                  <a:srgbClr val="202020"/>
                </a:solidFill>
                <a:latin typeface="ui-monospace"/>
              </a:rPr>
              <a:t>Roles</a:t>
            </a: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 =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F2600"/>
                </a:solidFill>
                <a:effectLst/>
                <a:uLnTx/>
                <a:uFillTx/>
                <a:latin typeface="ui-monospace"/>
                <a:sym typeface="Helvetica Neue"/>
              </a:rPr>
              <a:t>"</a:t>
            </a:r>
            <a:r>
              <a:rPr lang="en-US" sz="1000" b="0" dirty="0" err="1">
                <a:solidFill>
                  <a:srgbClr val="BF2600"/>
                </a:solidFill>
                <a:latin typeface="ui-monospace"/>
              </a:rPr>
              <a:t>CustomerUsers</a:t>
            </a:r>
            <a:r>
              <a:rPr lang="en-US" sz="1000" b="0" dirty="0">
                <a:solidFill>
                  <a:srgbClr val="BF2600"/>
                </a:solidFill>
                <a:latin typeface="ui-monospace"/>
              </a:rPr>
              <a:t>"</a:t>
            </a:r>
            <a:r>
              <a:rPr lang="en-US" sz="1000" b="0" dirty="0">
                <a:solidFill>
                  <a:srgbClr val="0000FF"/>
                </a:solidFill>
                <a:latin typeface="ui-monospace"/>
              </a:rPr>
              <a:t>)]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6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27C8-EDE1-4FD8-9E14-AA4EAA1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Authentication, authorization, and user profiles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CA4B-3B93-4AE5-B883-C8CB4E5B22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>
                <a:latin typeface="Barlow" panose="00000500000000000000" pitchFamily="2" charset="0"/>
              </a:rPr>
              <a:t>Membership</a:t>
            </a:r>
            <a:r>
              <a:rPr lang="en-GB">
                <a:latin typeface="Barlow" panose="00000500000000000000" pitchFamily="2" charset="0"/>
              </a:rPr>
              <a:t>, </a:t>
            </a:r>
            <a:r>
              <a:rPr lang="en-GB" b="1">
                <a:latin typeface="Barlow" panose="00000500000000000000" pitchFamily="2" charset="0"/>
              </a:rPr>
              <a:t>Role</a:t>
            </a:r>
            <a:r>
              <a:rPr lang="en-GB">
                <a:latin typeface="Barlow" panose="00000500000000000000" pitchFamily="2" charset="0"/>
              </a:rPr>
              <a:t> and </a:t>
            </a:r>
            <a:r>
              <a:rPr lang="en-GB" b="1">
                <a:latin typeface="Barlow" panose="00000500000000000000" pitchFamily="2" charset="0"/>
              </a:rPr>
              <a:t>Profile</a:t>
            </a:r>
            <a:r>
              <a:rPr lang="en-GB">
                <a:latin typeface="Barlow" panose="00000500000000000000" pitchFamily="2" charset="0"/>
              </a:rPr>
              <a:t> providers are not supported in ASP.NET Core. You should migrate to an alternative like </a:t>
            </a:r>
            <a:r>
              <a:rPr lang="en-GB" b="1">
                <a:latin typeface="Barlow" panose="00000500000000000000" pitchFamily="2" charset="0"/>
              </a:rPr>
              <a:t>ASP.NET Core Identity</a:t>
            </a:r>
            <a:r>
              <a:rPr lang="en-GB">
                <a:latin typeface="Barlow" panose="000005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GB">
                <a:latin typeface="Barlow" panose="00000500000000000000" pitchFamily="2" charset="0"/>
              </a:rPr>
              <a:t>In CMS 11, you can restrict access to virtual paths by defining an authorization element in </a:t>
            </a:r>
            <a:r>
              <a:rPr lang="en-GB" err="1">
                <a:latin typeface="Barlow" panose="00000500000000000000" pitchFamily="2" charset="0"/>
              </a:rPr>
              <a:t>web.config</a:t>
            </a:r>
            <a:r>
              <a:rPr lang="en-GB">
                <a:latin typeface="Barlow" panose="00000500000000000000" pitchFamily="2" charset="0"/>
              </a:rPr>
              <a:t> for a specific path and there define which users or roles can access that path. </a:t>
            </a:r>
          </a:p>
          <a:p>
            <a:pPr marL="0" indent="0">
              <a:buNone/>
            </a:pPr>
            <a:endParaRPr lang="en-GB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en-GB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en-GB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en-GB" b="1">
                <a:latin typeface="Barlow" panose="00000500000000000000" pitchFamily="2" charset="0"/>
              </a:rPr>
              <a:t>Sven-Erik Jonsson</a:t>
            </a:r>
            <a:r>
              <a:rPr lang="en-GB">
                <a:latin typeface="Barlow" panose="00000500000000000000" pitchFamily="2" charset="0"/>
              </a:rPr>
              <a:t>: </a:t>
            </a:r>
            <a:r>
              <a:rPr lang="en-GB" sz="1200">
                <a:latin typeface="Consolas" panose="020B0609020204030204" pitchFamily="49" charset="0"/>
                <a:hlinkClick r:id="rId3"/>
              </a:rPr>
              <a:t>https://www.getadigital.com/blog/upgrading-to-optimizely-12-asp.net-core-identity</a:t>
            </a:r>
            <a:endParaRPr lang="en-GB" sz="13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400">
                <a:latin typeface="Barlow" panose="00000500000000000000" pitchFamily="2" charset="0"/>
              </a:rPr>
              <a:t>In ASP.NET Core, </a:t>
            </a:r>
            <a:r>
              <a:rPr lang="en-GB" sz="1400" err="1">
                <a:latin typeface="Consolas" panose="020B0609020204030204" pitchFamily="49" charset="0"/>
              </a:rPr>
              <a:t>Web.config</a:t>
            </a:r>
            <a:r>
              <a:rPr lang="en-GB" sz="1400">
                <a:latin typeface="Barlow" panose="00000500000000000000" pitchFamily="2" charset="0"/>
              </a:rPr>
              <a:t> is gone so you cannot restrict access to virtual paths in the same way. </a:t>
            </a:r>
          </a:p>
          <a:p>
            <a:pPr marL="0" indent="0">
              <a:buNone/>
            </a:pPr>
            <a:r>
              <a:rPr lang="en-GB" sz="1400">
                <a:latin typeface="Barlow" panose="00000500000000000000" pitchFamily="2" charset="0"/>
              </a:rPr>
              <a:t>In CMS 12, shell modules are registered with a policy that specifies who can access resources from the module. A shell module's manifest defines which policy applies to a module. If you specify no policy, then </a:t>
            </a:r>
            <a:r>
              <a:rPr lang="en-GB" sz="1400" err="1">
                <a:latin typeface="Consolas" panose="020B0609020204030204" pitchFamily="49" charset="0"/>
              </a:rPr>
              <a:t>CmsPolicyNames.DefaultShellModule</a:t>
            </a:r>
            <a:r>
              <a:rPr lang="en-GB" sz="1400">
                <a:latin typeface="Barlow" panose="00000500000000000000" pitchFamily="2" charset="0"/>
              </a:rPr>
              <a:t> is registered by default. You can configure the members of the default policies using </a:t>
            </a:r>
            <a:r>
              <a:rPr lang="en-GB" sz="1400" err="1">
                <a:latin typeface="Consolas" panose="020B0609020204030204" pitchFamily="49" charset="0"/>
              </a:rPr>
              <a:t>CmsPolicyOptions</a:t>
            </a:r>
            <a:r>
              <a:rPr lang="en-GB" sz="1400">
                <a:latin typeface="Barlow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31B1E-1AC8-41C6-AE65-87D1CE5F6D3F}"/>
              </a:ext>
            </a:extLst>
          </p:cNvPr>
          <p:cNvSpPr txBox="1"/>
          <p:nvPr/>
        </p:nvSpPr>
        <p:spPr>
          <a:xfrm>
            <a:off x="175893" y="2800127"/>
            <a:ext cx="502733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&lt;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location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path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=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EPiServer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&gt; &lt;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system.web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&gt; &lt;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authorization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&gt;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 &lt;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allow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roles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=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WebEditors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, </a:t>
            </a:r>
            <a:r>
              <a: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WebAdmins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, Administrators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/&gt;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 &lt;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deny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users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=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*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/&gt;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2992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A0218-310F-741F-24AA-28BD34D2E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"/>
              <a:buChar char="•"/>
            </a:pPr>
            <a:r>
              <a:rPr lang="en-US" dirty="0"/>
              <a:t>Use Cloudflare edge image resizing (DXP Only)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j-lt"/>
                <a:cs typeface="+mj-lt"/>
              </a:rPr>
              <a:t>🚨 </a:t>
            </a:r>
            <a:r>
              <a:rPr lang="en-US" b="1" u="sng" dirty="0"/>
              <a:t>It is still in "Beta" </a:t>
            </a:r>
            <a:r>
              <a:rPr lang="en-US" dirty="0"/>
              <a:t>so things may break - </a:t>
            </a:r>
            <a:r>
              <a:rPr lang="en-US" dirty="0">
                <a:ea typeface="+mj-lt"/>
                <a:cs typeface="+mj-lt"/>
                <a:hlinkClick r:id="rId3"/>
              </a:rPr>
              <a:t>https://www.optimizely.com/sv/campaigns/marketing-pages/beta/beta-signup/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Community plugin available to make integration easy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B3C06-8753-46AB-EC67-C888ADAAA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pPr marL="285750" indent="-285750">
              <a:buFont typeface="Arial"/>
              <a:buChar char="•"/>
            </a:pPr>
            <a:r>
              <a:rPr lang="en-US" dirty="0"/>
              <a:t>Roll your own, probably using </a:t>
            </a:r>
            <a:r>
              <a:rPr lang="en-US" dirty="0" err="1"/>
              <a:t>ImageSharp</a:t>
            </a:r>
            <a:r>
              <a:rPr lang="en-US" dirty="0"/>
              <a:t> (included as </a:t>
            </a:r>
            <a:r>
              <a:rPr lang="en-US" dirty="0">
                <a:ea typeface="+mj-lt"/>
                <a:cs typeface="+mj-lt"/>
              </a:rPr>
              <a:t>transitive dependency</a:t>
            </a:r>
            <a:r>
              <a:rPr lang="en-US" dirty="0"/>
              <a:t> with CMS 12 anyway)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Community plugin available to make integration 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A38E-098C-6EE8-1682-6FB34F4F34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81102A-5EC5-87DD-E7C7-F7881FEA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/>
              <a:t>Image Resizing - New Option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0D7B1A-F860-E423-9AB3-C97F255D5F1C}"/>
              </a:ext>
            </a:extLst>
          </p:cNvPr>
          <p:cNvSpPr txBox="1">
            <a:spLocks/>
          </p:cNvSpPr>
          <p:nvPr/>
        </p:nvSpPr>
        <p:spPr>
          <a:xfrm>
            <a:off x="25444" y="4508578"/>
            <a:ext cx="8823807" cy="6966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985" indent="-133985">
              <a:buNone/>
            </a:pPr>
            <a:r>
              <a:rPr lang="en-GB" sz="1200" b="0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https://tedgustaf.com/blog/2023/cloudflare-image-resizing-and-cropping-in-optimizely-dxp/</a:t>
            </a:r>
            <a:endParaRPr lang="en-US">
              <a:solidFill>
                <a:schemeClr val="bg1"/>
              </a:solidFill>
              <a:ea typeface="+mn-lt"/>
              <a:cs typeface="+mn-lt"/>
              <a:hlinkClick r:id="rId4"/>
            </a:endParaRPr>
          </a:p>
          <a:p>
            <a:pPr marL="133985" indent="-133985">
              <a:buNone/>
            </a:pPr>
            <a:r>
              <a:rPr lang="en-GB" sz="1200" b="0">
                <a:solidFill>
                  <a:schemeClr val="bg1"/>
                </a:solidFill>
                <a:ea typeface="+mn-lt"/>
                <a:cs typeface="+mn-lt"/>
                <a:hlinkClick r:id="rId5"/>
              </a:rPr>
              <a:t>https://world.optimizely.com/blogs/Minesh-Shah/Dates/2023/10/responsive-image-rendering-at-the-edge/</a:t>
            </a:r>
            <a:endParaRPr lang="en-GB"/>
          </a:p>
          <a:p>
            <a:pPr marL="133985" indent="-133985">
              <a:buNone/>
            </a:pPr>
            <a:endParaRPr lang="en-US"/>
          </a:p>
          <a:p>
            <a:pPr marL="133985" indent="-133985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556399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CED46-4141-3F4A-8234-2A6406E8E6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B827B-DD0A-CA47-9B53-B52B7A0F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DXP Go live </a:t>
            </a:r>
            <a:r>
              <a:rPr lang="en-GB" b="0"/>
              <a:t>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996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06ABD-0830-4CEE-793F-BDCE49537E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880F4-8952-9BD9-45AF-9923B078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/>
              <a:t>CMS 11 / Commerce 13 DXP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1E1138-41A0-DF09-5555-37A6C910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016"/>
            <a:ext cx="9144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337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06ABD-0830-4CEE-793F-BDCE49537E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880F4-8952-9BD9-45AF-9923B078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/>
              <a:t>CMS 12 / Commerce 14 DXP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2AC87A-DA53-4C2A-620F-0DF6FD38A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/>
        </p:blipFill>
        <p:spPr bwMode="auto">
          <a:xfrm>
            <a:off x="707298" y="848916"/>
            <a:ext cx="7729404" cy="40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3621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AB89-22B1-4BF3-BD91-83526EE2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Optimizely DXP environments for modern .NET platforms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0F66D-0C2B-439F-A830-E9E2F332AEA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CMS 11 and Commerce 13 use Windows Server-based environments with .NET Framework 4.8.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CMS 12 and Commerce 14 use Linux-based containerized environments with .NET 5 or later.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You can develop modern solutions on Windows, but you might want to test deploying to Linux-based containers to ensure the best outcomes when deploying to DXP environments.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99CE3-0036-401C-9565-1FAF86ACB8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Optimizely DXP cloud hosting for CMS 12 and Commerce 14</a:t>
            </a:r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452B1DC-997F-4210-AC88-0C6A2FBE4BD3}"/>
              </a:ext>
            </a:extLst>
          </p:cNvPr>
          <p:cNvGraphicFramePr/>
          <p:nvPr/>
        </p:nvGraphicFramePr>
        <p:xfrm>
          <a:off x="175893" y="2796354"/>
          <a:ext cx="8785905" cy="184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177BA11-49C0-48E9-B7D2-6C606FFCE198}"/>
              </a:ext>
            </a:extLst>
          </p:cNvPr>
          <p:cNvSpPr/>
          <p:nvPr/>
        </p:nvSpPr>
        <p:spPr>
          <a:xfrm>
            <a:off x="5075440" y="3270780"/>
            <a:ext cx="3528000" cy="13320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6F7B3-DB8D-41AD-B6E2-91F1CD019721}"/>
              </a:ext>
            </a:extLst>
          </p:cNvPr>
          <p:cNvSpPr txBox="1"/>
          <p:nvPr/>
        </p:nvSpPr>
        <p:spPr>
          <a:xfrm rot="16200000">
            <a:off x="4441292" y="3782891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Container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18F5F-DD69-410C-8AB8-373DFA7E301B}"/>
              </a:ext>
            </a:extLst>
          </p:cNvPr>
          <p:cNvSpPr txBox="1"/>
          <p:nvPr/>
        </p:nvSpPr>
        <p:spPr>
          <a:xfrm>
            <a:off x="997065" y="4757936"/>
            <a:ext cx="7956000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Warning!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The use of a container makes deployment failures harder to fix because support has no visibility inside it.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889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A5295E-522A-794F-AF13-8C553840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1" y="867954"/>
            <a:ext cx="5040294" cy="1956166"/>
          </a:xfrm>
        </p:spPr>
        <p:txBody>
          <a:bodyPr/>
          <a:lstStyle/>
          <a:p>
            <a:r>
              <a:rPr lang="en-GB"/>
              <a:t>The Art of CMS 12 &amp; Commerce 14 Upgrade – Tips and Tricks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478114-FCA8-0C42-8AF5-0110A6AC0B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77000" y="4475995"/>
            <a:ext cx="2565849" cy="483335"/>
          </a:xfrm>
        </p:spPr>
        <p:txBody>
          <a:bodyPr/>
          <a:lstStyle/>
          <a:p>
            <a:r>
              <a:rPr lang="en-GB"/>
              <a:t>Scott Reed &amp; Jacob Pretorius</a:t>
            </a:r>
          </a:p>
        </p:txBody>
      </p:sp>
      <p:pic>
        <p:nvPicPr>
          <p:cNvPr id="6" name="Picture 5" descr="A yellow letter and a circle&#10;&#10;Description automatically generated">
            <a:extLst>
              <a:ext uri="{FF2B5EF4-FFF2-40B4-BE49-F238E27FC236}">
                <a16:creationId xmlns:a16="http://schemas.microsoft.com/office/drawing/2014/main" id="{29C75545-02F3-E3EC-A49D-1C61BB77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04" y="401194"/>
            <a:ext cx="991747" cy="2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74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2C74-4D86-4DFA-B175-FD99BAA2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Deployment steps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BCA3D-D15A-49AA-A129-D674183003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1840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Add a wildcard * binding to the hostnames for the site in the </a:t>
            </a:r>
            <a:r>
              <a:rPr lang="en-GB" b="1"/>
              <a:t>Manage Websites</a:t>
            </a:r>
            <a:r>
              <a:rPr lang="en-GB"/>
              <a:t> screen.</a:t>
            </a:r>
          </a:p>
          <a:p>
            <a:pPr marL="342900" indent="-342900">
              <a:buFont typeface="Franklin Gothic Medium"/>
              <a:buAutoNum type="arabicPeriod"/>
            </a:pPr>
            <a:r>
              <a:rPr lang="en-GB"/>
              <a:t>Add the </a:t>
            </a:r>
            <a:r>
              <a:rPr lang="en-GB" err="1">
                <a:latin typeface="Consolas"/>
              </a:rPr>
              <a:t>EPiServer.CloudPlatform</a:t>
            </a:r>
            <a:r>
              <a:rPr lang="en-GB">
                <a:latin typeface="Consolas"/>
              </a:rPr>
              <a:t>.(</a:t>
            </a:r>
            <a:r>
              <a:rPr lang="en-GB" err="1">
                <a:latin typeface="Consolas"/>
              </a:rPr>
              <a:t>Cms</a:t>
            </a:r>
            <a:r>
              <a:rPr lang="en-GB">
                <a:latin typeface="Consolas"/>
                <a:ea typeface="+mn-lt"/>
                <a:cs typeface="+mn-lt"/>
              </a:rPr>
              <a:t>/Commerce)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/>
              <a:t>package(s) to the website.</a:t>
            </a:r>
          </a:p>
          <a:p>
            <a:pPr marL="342900" indent="-342900">
              <a:buFont typeface="Franklin Gothic Medium"/>
              <a:buAutoNum type="arabicPeriod"/>
            </a:pPr>
            <a:r>
              <a:rPr lang="en-GB"/>
              <a:t>Call </a:t>
            </a:r>
            <a:r>
              <a:rPr lang="en-GB" sz="1400" err="1">
                <a:latin typeface="Consolas" panose="020B0609020204030204" pitchFamily="49" charset="0"/>
              </a:rPr>
              <a:t>AddCmsCloudPlatformSupport</a:t>
            </a:r>
            <a:r>
              <a:rPr lang="en-GB"/>
              <a:t> +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AddCommerceCloudPlatformSupport</a:t>
            </a:r>
            <a:r>
              <a:rPr lang="en-GB"/>
              <a:t> if not development.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Publish the website to a local folder, zip the contents of the </a:t>
            </a:r>
            <a:r>
              <a:rPr lang="en-GB">
                <a:latin typeface="Consolas" panose="020B0609020204030204" pitchFamily="49" charset="0"/>
              </a:rPr>
              <a:t>publish</a:t>
            </a:r>
            <a:r>
              <a:rPr lang="en-GB"/>
              <a:t> directory, and rename the file to </a:t>
            </a:r>
            <a:r>
              <a:rPr lang="en-GB">
                <a:latin typeface="Consolas" panose="020B0609020204030204" pitchFamily="49" charset="0"/>
              </a:rPr>
              <a:t>ProjectName.cms.app.1.0.0.nukpg</a:t>
            </a:r>
            <a:r>
              <a:rPr lang="en-GB"/>
              <a:t> to create a code package.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Deploy the package using Deployment API: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spcBef>
                <a:spcPts val="1200"/>
              </a:spcBef>
              <a:buNone/>
            </a:pPr>
            <a:r>
              <a:rPr lang="en-US" sz="900">
                <a:latin typeface="Consolas" panose="020B0609020204030204" pitchFamily="49" charset="0"/>
                <a:hlinkClick r:id="rId3"/>
              </a:rPr>
              <a:t>https://docs.developers.optimizely.com/digital-experience-platform/v1.2.0-dxp-cloud-services/docs/creating-a-new-cms-site-and-deploying</a:t>
            </a:r>
            <a:endParaRPr lang="en-US" sz="1050">
              <a:latin typeface="Consolas" panose="020B0609020204030204" pitchFamily="49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93786-8A6F-49A2-9B1D-F46C0C1BB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Optimizely DXP cloud hosting for CMS 12 and Commerce 14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7D60B-7F26-4E10-8828-AEB4135CE293}"/>
              </a:ext>
            </a:extLst>
          </p:cNvPr>
          <p:cNvSpPr txBox="1"/>
          <p:nvPr/>
        </p:nvSpPr>
        <p:spPr>
          <a:xfrm>
            <a:off x="531124" y="3619448"/>
            <a:ext cx="7402989" cy="109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Connect-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EpiCloud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ProjectId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"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projectId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"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ClientKey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"key"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ClientSecret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"secret"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$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sasUrl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= Get-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EpiDeploymentPackageLocation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Helvetica Neue"/>
            </a:endParaRP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Add-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EpiDeploymentPackage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SasUrl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$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sasUrl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-Path .\AlloyNet5.cms.app.1.0.0.nupkg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Start-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EpiDeployment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DeploymentPackage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"AlloyNet5.cms.app.1.0.0.nupkg"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TargetEnvironment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"Integration" -</a:t>
            </a:r>
            <a:r>
              <a:rPr kumimoji="0" lang="en-US" sz="13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DirectDeploy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 -Wait</a:t>
            </a:r>
          </a:p>
        </p:txBody>
      </p:sp>
    </p:spTree>
    <p:extLst>
      <p:ext uri="{BB962C8B-B14F-4D97-AF65-F5344CB8AC3E}">
        <p14:creationId xmlns:p14="http://schemas.microsoft.com/office/powerpoint/2010/main" val="2253640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245D-E6CA-4875-A563-06F119E8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25" y="686110"/>
            <a:ext cx="8785225" cy="754929"/>
          </a:xfrm>
        </p:spPr>
        <p:txBody>
          <a:bodyPr/>
          <a:lstStyle/>
          <a:p>
            <a:r>
              <a:rPr lang="en-GB">
                <a:latin typeface="Barlow"/>
              </a:rPr>
              <a:t>Deployment Using Azure DevOps and </a:t>
            </a:r>
            <a:r>
              <a:rPr lang="en-GB" err="1">
                <a:latin typeface="Barlow"/>
              </a:rPr>
              <a:t>Powershell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EDCC2-DCB2-4005-A048-A9A738FB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9A35A-4CDE-4811-9EC1-A11FAC195EA5}" type="slidenum"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Franklin Gothic Medium"/>
                <a:sym typeface="Helvetica Neue"/>
              </a:rPr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Franklin Gothic Medium"/>
              <a:sym typeface="Helvetica Neu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81CCB-7089-4D02-990E-624373C30D5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Use Azure pipeline to create an output package</a:t>
            </a:r>
          </a:p>
          <a:p>
            <a:pPr marL="476250" lvl="1" indent="-342900">
              <a:buAutoNum type="alphaLcParenR"/>
            </a:pPr>
            <a:r>
              <a:rPr lang="en-US"/>
              <a:t>Restore and publish .NET 5 solution</a:t>
            </a:r>
          </a:p>
          <a:p>
            <a:pPr marL="476250" lvl="1" indent="-342900">
              <a:buAutoNum type="alphaLcParenR"/>
            </a:pPr>
            <a:r>
              <a:rPr lang="en-US"/>
              <a:t>Build front end framework (Node, Gulp, Webpack)</a:t>
            </a:r>
          </a:p>
          <a:p>
            <a:pPr marL="476250" lvl="1" indent="-342900">
              <a:buAutoNum type="alphaLcParenR"/>
            </a:pPr>
            <a:r>
              <a:rPr lang="en-US"/>
              <a:t>Create zip package and publish artifact (</a:t>
            </a:r>
            <a:r>
              <a:rPr lang="en-US">
                <a:ea typeface="+mn-lt"/>
                <a:cs typeface="+mn-lt"/>
              </a:rPr>
              <a:t>cms.app.1.0.0.nukpg) using </a:t>
            </a:r>
            <a:r>
              <a:rPr lang="en-US" err="1">
                <a:ea typeface="+mn-lt"/>
                <a:cs typeface="+mn-lt"/>
              </a:rPr>
              <a:t>SemVer</a:t>
            </a:r>
            <a:r>
              <a:rPr lang="en-US">
                <a:ea typeface="+mn-lt"/>
                <a:cs typeface="+mn-lt"/>
              </a:rPr>
              <a:t> or incrementing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Use Release to deploy published artifact</a:t>
            </a:r>
          </a:p>
          <a:p>
            <a:pPr marL="476250" lvl="1" indent="-342900">
              <a:buAutoNum type="alphaLcParenR"/>
            </a:pPr>
            <a:r>
              <a:rPr lang="en-US">
                <a:ea typeface="+mn-lt"/>
                <a:cs typeface="+mn-lt"/>
              </a:rPr>
              <a:t>Push package to Portal</a:t>
            </a:r>
          </a:p>
          <a:p>
            <a:pPr marL="476250" lvl="1" indent="-342900">
              <a:buAutoNum type="alphaLcParenR"/>
            </a:pPr>
            <a:r>
              <a:rPr lang="en-US"/>
              <a:t>Start deployment of target environment</a:t>
            </a:r>
          </a:p>
          <a:p>
            <a:pPr marL="476250" lvl="1" indent="-342900">
              <a:buAutoNum type="alphaLcParenR"/>
            </a:pPr>
            <a:r>
              <a:rPr lang="en-US">
                <a:ea typeface="+mn-lt"/>
                <a:cs typeface="+mn-lt"/>
              </a:rPr>
              <a:t>Check slot</a:t>
            </a:r>
          </a:p>
          <a:p>
            <a:pPr marL="476250" lvl="1" indent="-342900">
              <a:buAutoNum type="alphaLcParenR"/>
            </a:pPr>
            <a:r>
              <a:rPr lang="en-US">
                <a:ea typeface="+mn-lt"/>
                <a:cs typeface="+mn-lt"/>
              </a:rPr>
              <a:t>Finish or Reset deployment</a:t>
            </a:r>
          </a:p>
          <a:p>
            <a:pPr marL="133350" lvl="1" indent="-342900">
              <a:buAutoNum type="arabicPeriod"/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F6621-2AA3-4DDB-808B-B4DAAB6727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Optimizely DXP cloud hosting for CMS 12 and Commerce 14</a:t>
            </a:r>
            <a:endParaRPr lang="en-US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789AFB-1D05-4D25-91DD-2DC1B078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95" y="2945910"/>
            <a:ext cx="4400986" cy="19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7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B28-5A2A-4C0D-9010-ED834D77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Migrating to our modern platforms on DXP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9AA49-88B3-4924-AD58-EF2CD6BB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9A35A-4CDE-4811-9EC1-A11FAC195EA5}" type="slidenum"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Franklin Gothic Medium"/>
                <a:sym typeface="Helvetica Neue"/>
              </a:rPr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Franklin Gothic Medium"/>
              <a:sym typeface="Helvetica Neu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ABB1F-38E3-4FD5-94E1-8A2E791CDF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18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After using the Upgrade Assistant to migrate your code base, you will then need to migrate your DXP environments. We enable you to deploy sites in parallel to existing environments.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GB"/>
              <a:t>This allows you to start deploying your new Content Cloud 12 and Commerce Cloud 14 solutions without affecting status quo.</a:t>
            </a:r>
            <a:endParaRPr lang="en-US"/>
          </a:p>
          <a:p>
            <a:pPr marL="0" indent="0">
              <a:buNone/>
            </a:pPr>
            <a:r>
              <a:rPr lang="en-US"/>
              <a:t>You can copy content to the new environments.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9B200-FC4C-418C-A3D2-54548BE2A9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Optimizely DXP cloud hosting for CMS 12 and Commerce 14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379C94-E7DA-4714-B56F-0A24BA684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10"/>
          <a:stretch/>
        </p:blipFill>
        <p:spPr bwMode="auto">
          <a:xfrm>
            <a:off x="175893" y="2203998"/>
            <a:ext cx="8259580" cy="11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8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B28-5A2A-4C0D-9010-ED834D77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Tips on Load Testing &amp; Going Live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9AA49-88B3-4924-AD58-EF2CD6BB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9A35A-4CDE-4811-9EC1-A11FAC195EA5}" type="slidenum"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Franklin Gothic Medium"/>
                <a:sym typeface="Helvetica Neue"/>
              </a:rPr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Franklin Gothic Medium"/>
              <a:sym typeface="Helvetica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9B200-FC4C-418C-A3D2-54548BE2A9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Optimizely DXP cloud hosting for CMS 12 and Commerce 14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F8338AF-F4F1-1947-8DE0-6FE18D2791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648599"/>
            <a:ext cx="8785905" cy="321840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New Linux Environments are created with lower tier. Make sure to load test and scale out to meet expected demand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GB"/>
              <a:t>Configure telemetry and logging for .NET 6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New project has different SendGrid credentials, make sure any SPF and mail records are on new configuration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Carefully plat process for swapping integrations, jobs over so that any connected integration such as ERPs you </a:t>
            </a:r>
            <a:r>
              <a:rPr lang="en-GB" b="1"/>
              <a:t>don’t </a:t>
            </a:r>
            <a:r>
              <a:rPr lang="en-GB"/>
              <a:t>lose data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Test the migration steps and work out a timeline for restoring, re-configuring and testing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VALIDATION in any tools (Lighthouse, Screaming Frog, </a:t>
            </a:r>
            <a:r>
              <a:rPr lang="en-GB" err="1"/>
              <a:t>SiteImprove</a:t>
            </a:r>
            <a:r>
              <a:rPr lang="en-GB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Monitor closely after going live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7DAFB-2B60-7D93-B829-EC3EDB5F1ADF}"/>
              </a:ext>
            </a:extLst>
          </p:cNvPr>
          <p:cNvSpPr txBox="1"/>
          <p:nvPr/>
        </p:nvSpPr>
        <p:spPr>
          <a:xfrm>
            <a:off x="-239712" y="4740042"/>
            <a:ext cx="70469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050" b="0">
                <a:hlinkClick r:id="rId2"/>
              </a:rPr>
              <a:t>https://world.optimizely.com/blogs/arjanblog/dates/2023/7/finetuning-application-insights-in-cms12/</a:t>
            </a:r>
            <a:endParaRPr lang="en-US" sz="1050" b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99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AD951-0BE1-0942-ABDF-5B397264FE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4933A-A814-2047-9263-FA335B18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Q&amp;A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5E102-3472-43C5-AAE0-75D0E5388558}"/>
              </a:ext>
            </a:extLst>
          </p:cNvPr>
          <p:cNvSpPr txBox="1"/>
          <p:nvPr/>
        </p:nvSpPr>
        <p:spPr>
          <a:xfrm>
            <a:off x="5281101" y="3422358"/>
            <a:ext cx="3313408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Forums: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nsolas" panose="020B0609020204030204" pitchFamily="49" charset="0"/>
                <a:sym typeface="Helvetica Neue"/>
                <a:hlinkClick r:id="rId2"/>
              </a:rPr>
              <a:t>https://world.optimizely.com/forum/</a:t>
            </a:r>
            <a:endParaRPr kumimoji="0" lang="en-GB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Slack channel: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nsolas" panose="020B0609020204030204" pitchFamily="49" charset="0"/>
                <a:sym typeface="Helvetica Neue"/>
                <a:hlinkClick r:id="rId3"/>
              </a:rPr>
              <a:t>https://optimizely-community.slack.com/</a:t>
            </a: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onsolas" panose="020B0609020204030204" pitchFamily="49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657812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073BF4-937D-4394-8A99-6D24F8A7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42" y="2025650"/>
            <a:ext cx="4023315" cy="10922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Optimizely Content Management Platform 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158817-2B5A-4D27-B4C0-FBFBD8A8F9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48335" y="4705351"/>
            <a:ext cx="201978" cy="138499"/>
          </a:xfrm>
        </p:spPr>
        <p:txBody>
          <a:bodyPr lIns="0" tIns="0" rIns="0" bIns="0"/>
          <a:lstStyle/>
          <a:p>
            <a:pPr algn="r"/>
            <a:r>
              <a:rPr lang="en-US"/>
              <a:t>_</a:t>
            </a:r>
            <a:fld id="{86CB4B4D-7CA3-9044-876B-883B54F8677D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43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2F8B1-0CA3-4141-8D5E-EFAD1ADB5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876" y="3301608"/>
            <a:ext cx="2043117" cy="141605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b="1"/>
              <a:t>Scott Reed</a:t>
            </a:r>
          </a:p>
          <a:p>
            <a:pPr algn="ctr">
              <a:lnSpc>
                <a:spcPct val="150000"/>
              </a:lnSpc>
            </a:pPr>
            <a:r>
              <a:rPr lang="en-GB"/>
              <a:t>Solution Architect @</a:t>
            </a:r>
            <a:endParaRPr lang="en-US"/>
          </a:p>
          <a:p>
            <a:pPr algn="ctr">
              <a:lnSpc>
                <a:spcPct val="150000"/>
              </a:lnSpc>
            </a:pPr>
            <a:endParaRPr lang="en-US"/>
          </a:p>
          <a:p>
            <a:pPr algn="ctr">
              <a:lnSpc>
                <a:spcPct val="150000"/>
              </a:lnSpc>
            </a:pPr>
            <a:r>
              <a:rPr lang="en-US"/>
              <a:t>Optimizely Platinum MVP (since 2022)</a:t>
            </a:r>
          </a:p>
          <a:p>
            <a:pPr algn="ctr">
              <a:lnSpc>
                <a:spcPct val="150000"/>
              </a:lnSpc>
            </a:pPr>
            <a:endParaRPr lang="en-US" sz="1400"/>
          </a:p>
          <a:p>
            <a:pPr algn="ctr"/>
            <a:endParaRPr lang="en-US" sz="1400"/>
          </a:p>
        </p:txBody>
      </p:sp>
      <p:pic>
        <p:nvPicPr>
          <p:cNvPr id="17" name="Picture Placeholder 16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05FFFD7-D545-4EBD-89D9-BA13BB47F9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6065"/>
          <a:stretch/>
        </p:blipFill>
        <p:spPr>
          <a:xfrm>
            <a:off x="1666876" y="940474"/>
            <a:ext cx="2043117" cy="232514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DCC815-E002-C94E-8BC5-728F3AC50F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7A285E-B12F-7543-9942-C1DB66C3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Presenters</a:t>
            </a:r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9B931F7-0C57-AA8A-DEAB-326CEB68D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9906" y="3858052"/>
            <a:ext cx="837056" cy="234376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C2644B-4912-5C94-E124-DAC70F280D9C}"/>
              </a:ext>
            </a:extLst>
          </p:cNvPr>
          <p:cNvSpPr txBox="1">
            <a:spLocks/>
          </p:cNvSpPr>
          <p:nvPr/>
        </p:nvSpPr>
        <p:spPr>
          <a:xfrm>
            <a:off x="5281614" y="3301608"/>
            <a:ext cx="2043117" cy="1416055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-10" baseline="0">
                <a:solidFill>
                  <a:schemeClr val="bg1"/>
                </a:solidFill>
                <a:uFillTx/>
                <a:latin typeface="+mj-lt"/>
                <a:ea typeface="NB International Pro Regular"/>
                <a:cs typeface="NB International Pro Regular"/>
                <a:sym typeface="NB International Pro Regular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chemeClr val="tx1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chemeClr val="tx1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chemeClr val="tx1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chemeClr val="tx1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rgbClr val="000000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rgbClr val="000000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rgbClr val="000000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950" b="0" i="0" u="none" strike="noStrike" cap="none" spc="0" baseline="0">
                <a:solidFill>
                  <a:srgbClr val="000000"/>
                </a:solidFill>
                <a:uFillTx/>
                <a:latin typeface="NB International Pro Regular"/>
                <a:ea typeface="NB International Pro Regular"/>
                <a:cs typeface="NB International Pro Regular"/>
                <a:sym typeface="NB International Pro Regular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GB" b="1"/>
              <a:t>Jacob Pretorius </a:t>
            </a:r>
          </a:p>
          <a:p>
            <a:pPr algn="ctr" hangingPunct="1">
              <a:lnSpc>
                <a:spcPct val="150000"/>
              </a:lnSpc>
            </a:pPr>
            <a:r>
              <a:rPr lang="en-GB"/>
              <a:t>Solution Architect</a:t>
            </a:r>
            <a:endParaRPr lang="en-US"/>
          </a:p>
          <a:p>
            <a:pPr algn="ctr" hangingPunct="1">
              <a:lnSpc>
                <a:spcPct val="150000"/>
              </a:lnSpc>
            </a:pPr>
            <a:endParaRPr lang="en-US"/>
          </a:p>
          <a:p>
            <a:pPr algn="ctr" hangingPunct="1">
              <a:lnSpc>
                <a:spcPct val="150000"/>
              </a:lnSpc>
            </a:pPr>
            <a:r>
              <a:rPr lang="en-US"/>
              <a:t>Optimizely Platinum MVP (newly platinum </a:t>
            </a:r>
            <a:r>
              <a:rPr lang="en-US">
                <a:ea typeface="+mj-lt"/>
                <a:cs typeface="+mj-lt"/>
              </a:rPr>
              <a:t>🎉</a:t>
            </a:r>
            <a:r>
              <a:rPr lang="en-US"/>
              <a:t>)</a:t>
            </a:r>
          </a:p>
          <a:p>
            <a:pPr algn="ctr" hangingPunct="1">
              <a:lnSpc>
                <a:spcPct val="150000"/>
              </a:lnSpc>
            </a:pPr>
            <a:endParaRPr lang="en-US" sz="1400"/>
          </a:p>
          <a:p>
            <a:pPr algn="ctr" hangingPunct="1"/>
            <a:endParaRPr lang="en-US" sz="14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1FCAED-5C3F-F836-9821-7FEDA487A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613" y="1083206"/>
            <a:ext cx="2043117" cy="20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7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EA36AF-218D-462E-8D9B-EE5F621E3A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047D5-9F6C-6744-9A3C-A262A948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68BC62-E33B-4D4B-BBAC-40919DEAC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173" y="1547358"/>
            <a:ext cx="4297227" cy="27480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/>
              <a:t>Intro to Upgrade  - What is upgrade? Why Upgrade?</a:t>
            </a:r>
          </a:p>
          <a:p>
            <a:pPr>
              <a:spcBef>
                <a:spcPts val="600"/>
              </a:spcBef>
            </a:pPr>
            <a:r>
              <a:rPr lang="en-GB"/>
              <a:t>Process - Upgrade assistant, process</a:t>
            </a:r>
          </a:p>
          <a:p>
            <a:pPr>
              <a:spcBef>
                <a:spcPts val="600"/>
              </a:spcBef>
            </a:pPr>
            <a:r>
              <a:rPr lang="en-GB"/>
              <a:t>Discovery &amp; Tasks</a:t>
            </a:r>
          </a:p>
          <a:p>
            <a:pPr>
              <a:spcBef>
                <a:spcPts val="600"/>
              </a:spcBef>
            </a:pPr>
            <a:r>
              <a:rPr lang="en-GB"/>
              <a:t>Review Tasks - Configuration &amp; Platform Changes, Convention</a:t>
            </a:r>
          </a:p>
          <a:p>
            <a:pPr>
              <a:spcBef>
                <a:spcPts val="600"/>
              </a:spcBef>
            </a:pPr>
            <a:r>
              <a:rPr lang="en-GB"/>
              <a:t>QA and UAT - Load testing, Optimization, Upgrade Downscaling</a:t>
            </a:r>
          </a:p>
          <a:p>
            <a:pPr>
              <a:spcBef>
                <a:spcPts val="600"/>
              </a:spcBef>
            </a:pPr>
            <a:r>
              <a:rPr lang="en-GB"/>
              <a:t>DXP and go live process - DNS, Deployments, Go Live, Security</a:t>
            </a:r>
          </a:p>
          <a:p>
            <a:pPr>
              <a:spcBef>
                <a:spcPts val="600"/>
              </a:spcBef>
            </a:pPr>
            <a:r>
              <a:rPr lang="en-GB"/>
              <a:t>Monitoring &amp; Post Go Live - Performance and Stability</a:t>
            </a:r>
          </a:p>
        </p:txBody>
      </p:sp>
    </p:spTree>
    <p:extLst>
      <p:ext uri="{BB962C8B-B14F-4D97-AF65-F5344CB8AC3E}">
        <p14:creationId xmlns:p14="http://schemas.microsoft.com/office/powerpoint/2010/main" val="19870532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CED46-4141-3F4A-8234-2A6406E8E6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B827B-DD0A-CA47-9B53-B52B7A0F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 to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04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7370-B376-014E-BACA-25045A7B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9" y="1619250"/>
            <a:ext cx="7267041" cy="1933577"/>
          </a:xfrm>
        </p:spPr>
        <p:txBody>
          <a:bodyPr/>
          <a:lstStyle/>
          <a:p>
            <a:r>
              <a:rPr lang="en-GB"/>
              <a:t>Optimizely CMS 12 is a powerful content management platform built on .NET core that allows complex multisite, multilanguage website creation and support workflow, versioning via a rich editor experience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F4BE1-F45A-994F-A452-FA8B97CA65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48333" y="4717663"/>
            <a:ext cx="201978" cy="138499"/>
          </a:xfrm>
        </p:spPr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8AC342-99D3-4EF5-865B-C0B98FFE47EF}"/>
              </a:ext>
            </a:extLst>
          </p:cNvPr>
          <p:cNvSpPr txBox="1">
            <a:spLocks/>
          </p:cNvSpPr>
          <p:nvPr/>
        </p:nvSpPr>
        <p:spPr>
          <a:xfrm>
            <a:off x="53258" y="4717663"/>
            <a:ext cx="6792604" cy="306387"/>
          </a:xfrm>
          <a:prstGeom prst="rect">
            <a:avLst/>
          </a:prstGeom>
        </p:spPr>
        <p:txBody>
          <a:bodyPr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>
                <a:solidFill>
                  <a:schemeClr val="bg1"/>
                </a:solidFill>
                <a:latin typeface="Consolas" panose="020B0609020204030204" pitchFamily="49" charset="0"/>
                <a:hlinkClick r:id="rId3"/>
              </a:rPr>
              <a:t>https://www.optimizely.com/products/orchestrate/content-management/</a:t>
            </a:r>
            <a:r>
              <a:rPr lang="en-GB" sz="1200" b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DF118D9-95BC-BA84-410C-07DAA5581A10}"/>
              </a:ext>
            </a:extLst>
          </p:cNvPr>
          <p:cNvSpPr txBox="1">
            <a:spLocks/>
          </p:cNvSpPr>
          <p:nvPr/>
        </p:nvSpPr>
        <p:spPr>
          <a:xfrm>
            <a:off x="820038" y="202251"/>
            <a:ext cx="7575550" cy="368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spc="-90" baseline="0">
                <a:solidFill>
                  <a:srgbClr val="B36CF7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FF5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-90" normalizeH="0" baseline="0" noProof="0">
                <a:ln>
                  <a:noFill/>
                </a:ln>
                <a:solidFill>
                  <a:srgbClr val="B36CF7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Optimizely Content Management Platform 12</a:t>
            </a:r>
            <a:endParaRPr kumimoji="0" lang="en-US" sz="1800" b="0" i="0" u="none" strike="noStrike" kern="1200" cap="none" spc="-90" normalizeH="0" baseline="0" noProof="0">
              <a:ln>
                <a:noFill/>
              </a:ln>
              <a:solidFill>
                <a:srgbClr val="B36CF7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236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F4BE1-F45A-994F-A452-FA8B97CA65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_</a:t>
            </a:r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7ABF86D-8824-279C-7764-166BF6563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472" y="1748146"/>
            <a:ext cx="346964" cy="346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69B11-123B-AFE0-D684-A8D98769F36D}"/>
              </a:ext>
            </a:extLst>
          </p:cNvPr>
          <p:cNvSpPr txBox="1"/>
          <p:nvPr/>
        </p:nvSpPr>
        <p:spPr>
          <a:xfrm>
            <a:off x="4085212" y="1790824"/>
            <a:ext cx="57836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0DC0B9F-C190-77A6-1101-88E681651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4851" y="1749529"/>
            <a:ext cx="346964" cy="346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CB2E76-B183-7499-9872-56DCA724E828}"/>
              </a:ext>
            </a:extLst>
          </p:cNvPr>
          <p:cNvSpPr txBox="1"/>
          <p:nvPr/>
        </p:nvSpPr>
        <p:spPr>
          <a:xfrm>
            <a:off x="5669591" y="1792207"/>
            <a:ext cx="60721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4C1E788-EEED-92A9-1EDB-7E6F0F2AA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8084" y="1754087"/>
            <a:ext cx="346964" cy="3469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E35847-0A88-DCAE-ABFA-61568DC39B47}"/>
              </a:ext>
            </a:extLst>
          </p:cNvPr>
          <p:cNvSpPr txBox="1"/>
          <p:nvPr/>
        </p:nvSpPr>
        <p:spPr>
          <a:xfrm>
            <a:off x="7282824" y="1796765"/>
            <a:ext cx="60400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F603A-2D80-741D-6D2F-BFC1DAEAB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8084" y="4145387"/>
            <a:ext cx="346964" cy="346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61915A-108C-10F5-D5EF-316B672AF41D}"/>
              </a:ext>
            </a:extLst>
          </p:cNvPr>
          <p:cNvSpPr txBox="1"/>
          <p:nvPr/>
        </p:nvSpPr>
        <p:spPr>
          <a:xfrm>
            <a:off x="7282824" y="4188065"/>
            <a:ext cx="95827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Versioning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90CABBC-2869-BABE-E589-58F68101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472" y="4124678"/>
            <a:ext cx="346964" cy="3469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2B3035-E131-55A2-29EF-ACC6D332F67E}"/>
              </a:ext>
            </a:extLst>
          </p:cNvPr>
          <p:cNvSpPr txBox="1"/>
          <p:nvPr/>
        </p:nvSpPr>
        <p:spPr>
          <a:xfrm>
            <a:off x="4085212" y="4167356"/>
            <a:ext cx="73064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4F22230-5EB9-AF9A-4A1D-F93C42F94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472" y="2392760"/>
            <a:ext cx="346964" cy="3469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21498-F244-5499-5FE9-9CF84630FBB8}"/>
              </a:ext>
            </a:extLst>
          </p:cNvPr>
          <p:cNvSpPr txBox="1"/>
          <p:nvPr/>
        </p:nvSpPr>
        <p:spPr>
          <a:xfrm>
            <a:off x="4085212" y="2435438"/>
            <a:ext cx="143596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Page Editing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069BEF4-C1DB-A3ED-A1FD-058BBFD95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1933" y="4145387"/>
            <a:ext cx="346964" cy="346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D1A7CE-CD5B-705D-B0B8-0B6CD0DECBB7}"/>
              </a:ext>
            </a:extLst>
          </p:cNvPr>
          <p:cNvSpPr txBox="1"/>
          <p:nvPr/>
        </p:nvSpPr>
        <p:spPr>
          <a:xfrm>
            <a:off x="5706673" y="4188065"/>
            <a:ext cx="83804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Workflow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820A5B2-7013-B130-E5AF-3C3CDF9E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8084" y="3288094"/>
            <a:ext cx="346964" cy="346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8B4016-498E-655C-F117-EBD7B45118F4}"/>
              </a:ext>
            </a:extLst>
          </p:cNvPr>
          <p:cNvSpPr txBox="1"/>
          <p:nvPr/>
        </p:nvSpPr>
        <p:spPr>
          <a:xfrm>
            <a:off x="7282824" y="3330772"/>
            <a:ext cx="74828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Multisite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F4DEA28-DE04-0E4A-3D42-920CBDF8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976" y="3290046"/>
            <a:ext cx="346964" cy="3469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4A3EC8-D04F-5011-42C1-FDB588713E76}"/>
              </a:ext>
            </a:extLst>
          </p:cNvPr>
          <p:cNvSpPr txBox="1"/>
          <p:nvPr/>
        </p:nvSpPr>
        <p:spPr>
          <a:xfrm>
            <a:off x="4070716" y="3332724"/>
            <a:ext cx="130452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Multilanguage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7C80299-14F6-DEA6-DB6A-3AE3FFE75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6680" y="2395583"/>
            <a:ext cx="346964" cy="3469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264EE4-3DB5-801D-1838-50A7175C5830}"/>
              </a:ext>
            </a:extLst>
          </p:cNvPr>
          <p:cNvSpPr txBox="1"/>
          <p:nvPr/>
        </p:nvSpPr>
        <p:spPr>
          <a:xfrm>
            <a:off x="7291420" y="2501756"/>
            <a:ext cx="13494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59" tIns="22859" rIns="22859" bIns="22859" numCol="1" spcCol="38100" rtlCol="0" anchor="t">
            <a:spAutoFit/>
          </a:bodyPr>
          <a:lstStyle/>
          <a:p>
            <a:pPr algn="l" defTabSz="410560" hangingPunct="0"/>
            <a:r>
              <a:rPr lang="en-GB" sz="14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Personalization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79BF864-44CF-C76B-8F7C-EE4907487418}"/>
              </a:ext>
            </a:extLst>
          </p:cNvPr>
          <p:cNvSpPr txBox="1">
            <a:spLocks/>
          </p:cNvSpPr>
          <p:nvPr/>
        </p:nvSpPr>
        <p:spPr>
          <a:xfrm>
            <a:off x="820038" y="202251"/>
            <a:ext cx="7575550" cy="368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spc="-90" baseline="0">
                <a:solidFill>
                  <a:srgbClr val="B36CF7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FF5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-90" normalizeH="0" baseline="0" noProof="0">
                <a:ln>
                  <a:noFill/>
                </a:ln>
                <a:solidFill>
                  <a:srgbClr val="B36CF7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Optimizely Content Management Platform 12</a:t>
            </a:r>
            <a:endParaRPr kumimoji="0" lang="en-US" sz="1800" b="0" i="0" u="none" strike="noStrike" kern="1200" cap="none" spc="-90" normalizeH="0" baseline="0" noProof="0">
              <a:ln>
                <a:noFill/>
              </a:ln>
              <a:solidFill>
                <a:srgbClr val="B36CF7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62F96-BC4C-2472-0BBB-2193CA62EAAA}"/>
              </a:ext>
            </a:extLst>
          </p:cNvPr>
          <p:cNvSpPr txBox="1">
            <a:spLocks/>
          </p:cNvSpPr>
          <p:nvPr/>
        </p:nvSpPr>
        <p:spPr>
          <a:xfrm>
            <a:off x="179388" y="664297"/>
            <a:ext cx="8785225" cy="75492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kern="1200" spc="-70" baseline="0">
                <a:solidFill>
                  <a:srgbClr val="FF7600"/>
                </a:solidFill>
                <a:latin typeface="Barlow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CMS 12 Features</a:t>
            </a:r>
            <a:endParaRPr kumimoji="0" lang="en-US" sz="2400" b="0" i="0" u="none" strike="noStrike" kern="1200" cap="none" spc="-70" normalizeH="0" baseline="0" noProof="0">
              <a:ln>
                <a:noFill/>
              </a:ln>
              <a:solidFill>
                <a:srgbClr val="FF7600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44794-461A-894C-DD39-38C6909F1DA0}"/>
              </a:ext>
            </a:extLst>
          </p:cNvPr>
          <p:cNvSpPr txBox="1"/>
          <p:nvPr/>
        </p:nvSpPr>
        <p:spPr>
          <a:xfrm>
            <a:off x="644769" y="1748146"/>
            <a:ext cx="1853071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spc="0" normalizeH="0" baseline="0">
                <a:ln>
                  <a:noFill/>
                </a:ln>
                <a:solidFill>
                  <a:srgbClr val="0037FD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Content Management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0C0A5-5A54-6321-4209-D1B042E1D041}"/>
              </a:ext>
            </a:extLst>
          </p:cNvPr>
          <p:cNvSpPr txBox="1"/>
          <p:nvPr/>
        </p:nvSpPr>
        <p:spPr>
          <a:xfrm>
            <a:off x="630581" y="3319960"/>
            <a:ext cx="1115690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spc="0" normalizeH="0" baseline="0">
                <a:ln>
                  <a:noFill/>
                </a:ln>
                <a:solidFill>
                  <a:srgbClr val="0037FD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Globalization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01EC8-B854-C72C-7316-417180388C5A}"/>
              </a:ext>
            </a:extLst>
          </p:cNvPr>
          <p:cNvSpPr txBox="1"/>
          <p:nvPr/>
        </p:nvSpPr>
        <p:spPr>
          <a:xfrm>
            <a:off x="644769" y="4158517"/>
            <a:ext cx="1049967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spc="0" normalizeH="0" baseline="0">
                <a:ln>
                  <a:noFill/>
                </a:ln>
                <a:solidFill>
                  <a:srgbClr val="0037FD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Governance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016F80-25F8-1956-2D11-C0D936D9CBA5}"/>
              </a:ext>
            </a:extLst>
          </p:cNvPr>
          <p:cNvCxnSpPr>
            <a:cxnSpLocks/>
          </p:cNvCxnSpPr>
          <p:nvPr/>
        </p:nvCxnSpPr>
        <p:spPr>
          <a:xfrm>
            <a:off x="590062" y="2914167"/>
            <a:ext cx="7561384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DE635F-3F6E-5A68-71F6-10CD090BAB75}"/>
              </a:ext>
            </a:extLst>
          </p:cNvPr>
          <p:cNvCxnSpPr>
            <a:cxnSpLocks/>
          </p:cNvCxnSpPr>
          <p:nvPr/>
        </p:nvCxnSpPr>
        <p:spPr>
          <a:xfrm>
            <a:off x="590062" y="3898905"/>
            <a:ext cx="7561384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9AC3CAC-DCDB-28E9-1B32-99BEA1A45D56}"/>
              </a:ext>
            </a:extLst>
          </p:cNvPr>
          <p:cNvSpPr txBox="1">
            <a:spLocks/>
          </p:cNvSpPr>
          <p:nvPr/>
        </p:nvSpPr>
        <p:spPr>
          <a:xfrm>
            <a:off x="53258" y="4717663"/>
            <a:ext cx="6792604" cy="306387"/>
          </a:xfrm>
          <a:prstGeom prst="rect">
            <a:avLst/>
          </a:prstGeom>
        </p:spPr>
        <p:txBody>
          <a:bodyPr/>
          <a:lstStyle>
            <a:lvl1pPr marL="134541" indent="-134541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133350" algn="l" defTabSz="6858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5781" indent="-133350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322" indent="-134541" algn="l" defTabSz="6858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>
                <a:solidFill>
                  <a:schemeClr val="bg1"/>
                </a:solidFill>
                <a:latin typeface="Consolas" panose="020B0609020204030204" pitchFamily="49" charset="0"/>
                <a:hlinkClick r:id="rId5"/>
              </a:rPr>
              <a:t>https://www.optimizely.com/products/orchestrate/content-management/</a:t>
            </a:r>
            <a:r>
              <a:rPr lang="en-GB" sz="1200" b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289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CC18-BE3C-4BE4-A765-4D1F6C46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.NET past, present and future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C8D4891-36EC-484C-8F13-A6A9882B2218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176213" y="1647824"/>
          <a:ext cx="8785200" cy="29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0">
                  <a:extLst>
                    <a:ext uri="{9D8B030D-6E8A-4147-A177-3AD203B41FA5}">
                      <a16:colId xmlns:a16="http://schemas.microsoft.com/office/drawing/2014/main" val="1236240472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86017025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61387888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44077306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64417679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658304945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29075624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709080258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472988824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498367293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126640418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401491804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26396092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555869250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198293597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424861395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08359367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805476770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55748057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105247021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2363149987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463467705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133502046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089849879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4156316031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790243819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393148566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502430312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3995046998"/>
                    </a:ext>
                  </a:extLst>
                </a:gridCol>
                <a:gridCol w="292840">
                  <a:extLst>
                    <a:ext uri="{9D8B030D-6E8A-4147-A177-3AD203B41FA5}">
                      <a16:colId xmlns:a16="http://schemas.microsoft.com/office/drawing/2014/main" val="1379251763"/>
                    </a:ext>
                  </a:extLst>
                </a:gridCol>
              </a:tblGrid>
              <a:tr h="616405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2001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2002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2003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2004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2005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2006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2007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2008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2009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2010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2011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2012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2013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2014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2015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2016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2017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2018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2019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2020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2021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2022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2023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2024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2025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2026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2027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2028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2029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latin typeface="Barlow" panose="00000500000000000000" pitchFamily="2" charset="0"/>
                        </a:rPr>
                        <a:t>2030</a:t>
                      </a:r>
                      <a:endParaRPr lang="en-US" b="0">
                        <a:latin typeface="Barlow" panose="00000500000000000000" pitchFamily="2" charset="0"/>
                      </a:endParaRPr>
                    </a:p>
                  </a:txBody>
                  <a:tcPr vert="vert270" anchor="ctr">
                    <a:solidFill>
                      <a:srgbClr val="922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98143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1065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FBF38-18F5-421F-B8EF-FCF67AB1C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What is modern .NET?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9059F-508B-4AF6-99E2-6FAADAF46F81}"/>
              </a:ext>
            </a:extLst>
          </p:cNvPr>
          <p:cNvCxnSpPr>
            <a:cxnSpLocks/>
          </p:cNvCxnSpPr>
          <p:nvPr/>
        </p:nvCxnSpPr>
        <p:spPr>
          <a:xfrm>
            <a:off x="341086" y="2976972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1CC9F2-43A8-4D2B-8984-A94849194CED}"/>
              </a:ext>
            </a:extLst>
          </p:cNvPr>
          <p:cNvSpPr/>
          <p:nvPr/>
        </p:nvSpPr>
        <p:spPr>
          <a:xfrm>
            <a:off x="244135" y="2831829"/>
            <a:ext cx="478971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1.0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82309-024E-4B8A-B1E2-381E1032038C}"/>
              </a:ext>
            </a:extLst>
          </p:cNvPr>
          <p:cNvSpPr/>
          <p:nvPr/>
        </p:nvSpPr>
        <p:spPr>
          <a:xfrm>
            <a:off x="1270000" y="2831829"/>
            <a:ext cx="478971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2.0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259D2C-F3F0-4362-8817-7B5D6395D7A5}"/>
              </a:ext>
            </a:extLst>
          </p:cNvPr>
          <p:cNvSpPr/>
          <p:nvPr/>
        </p:nvSpPr>
        <p:spPr>
          <a:xfrm>
            <a:off x="5359577" y="2831829"/>
            <a:ext cx="478971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4.8</a:t>
            </a:r>
            <a:endParaRPr lang="en-US" sz="1400" b="1">
              <a:latin typeface="Barlow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DB78E4-C2A5-4410-9C97-E73E3506ACF2}"/>
              </a:ext>
            </a:extLst>
          </p:cNvPr>
          <p:cNvCxnSpPr>
            <a:cxnSpLocks/>
          </p:cNvCxnSpPr>
          <p:nvPr/>
        </p:nvCxnSpPr>
        <p:spPr>
          <a:xfrm>
            <a:off x="4585681" y="3961022"/>
            <a:ext cx="4281001" cy="0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14273-42CA-4802-A214-0BB34AEE4E73}"/>
              </a:ext>
            </a:extLst>
          </p:cNvPr>
          <p:cNvSpPr/>
          <p:nvPr/>
        </p:nvSpPr>
        <p:spPr>
          <a:xfrm rot="5400000">
            <a:off x="4488730" y="3815879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1.0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9E2FB9-D0E9-43CF-9B92-C1C61F339E74}"/>
              </a:ext>
            </a:extLst>
          </p:cNvPr>
          <p:cNvSpPr/>
          <p:nvPr/>
        </p:nvSpPr>
        <p:spPr>
          <a:xfrm rot="5400000">
            <a:off x="5332218" y="3815879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3.1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B9F4A6-E8AE-4A68-94A5-601DBC946464}"/>
              </a:ext>
            </a:extLst>
          </p:cNvPr>
          <p:cNvSpPr/>
          <p:nvPr/>
        </p:nvSpPr>
        <p:spPr>
          <a:xfrm rot="5400000">
            <a:off x="5647736" y="3815879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5.0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D684F7-E3DA-4311-805C-8B35382122FC}"/>
              </a:ext>
            </a:extLst>
          </p:cNvPr>
          <p:cNvSpPr/>
          <p:nvPr/>
        </p:nvSpPr>
        <p:spPr>
          <a:xfrm>
            <a:off x="2700907" y="2831829"/>
            <a:ext cx="478971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4.0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D58395-46E5-4B93-9856-46261785D0CA}"/>
              </a:ext>
            </a:extLst>
          </p:cNvPr>
          <p:cNvSpPr/>
          <p:nvPr/>
        </p:nvSpPr>
        <p:spPr>
          <a:xfrm>
            <a:off x="4415054" y="2831829"/>
            <a:ext cx="612000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4.6.1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15BA2-84EF-4A9C-9EB6-991E1C6D47AF}"/>
              </a:ext>
            </a:extLst>
          </p:cNvPr>
          <p:cNvSpPr txBox="1"/>
          <p:nvPr/>
        </p:nvSpPr>
        <p:spPr>
          <a:xfrm>
            <a:off x="244135" y="2427633"/>
            <a:ext cx="3106941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latin typeface="Barlow" panose="00000500000000000000" pitchFamily="2" charset="0"/>
              </a:rPr>
              <a:t>.NET Framework (Windows &amp; IIS-only)</a:t>
            </a:r>
            <a:endParaRPr lang="en-US" sz="1400">
              <a:latin typeface="Barlow" panose="000005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B80BCB-111B-4FD2-A79E-439FFF82C5E8}"/>
              </a:ext>
            </a:extLst>
          </p:cNvPr>
          <p:cNvCxnSpPr>
            <a:cxnSpLocks/>
          </p:cNvCxnSpPr>
          <p:nvPr/>
        </p:nvCxnSpPr>
        <p:spPr>
          <a:xfrm>
            <a:off x="5714346" y="2976972"/>
            <a:ext cx="280554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1CF565-7BED-44F0-BB29-8CCF16FFF82A}"/>
              </a:ext>
            </a:extLst>
          </p:cNvPr>
          <p:cNvSpPr txBox="1"/>
          <p:nvPr/>
        </p:nvSpPr>
        <p:spPr>
          <a:xfrm>
            <a:off x="4583071" y="3329350"/>
            <a:ext cx="1144483" cy="30777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Barlow" panose="00000500000000000000" pitchFamily="2" charset="0"/>
              </a:rPr>
              <a:t>.NET Core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280DF4-5622-461A-9848-286B4297B257}"/>
              </a:ext>
            </a:extLst>
          </p:cNvPr>
          <p:cNvSpPr txBox="1"/>
          <p:nvPr/>
        </p:nvSpPr>
        <p:spPr>
          <a:xfrm>
            <a:off x="5759079" y="3327212"/>
            <a:ext cx="1542384" cy="30777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Barlow" panose="00000500000000000000" pitchFamily="2" charset="0"/>
              </a:rPr>
              <a:t>.NET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930E19-6BD6-4AD9-ABA1-BEF0851B2427}"/>
              </a:ext>
            </a:extLst>
          </p:cNvPr>
          <p:cNvSpPr txBox="1"/>
          <p:nvPr/>
        </p:nvSpPr>
        <p:spPr>
          <a:xfrm>
            <a:off x="4415054" y="2418293"/>
            <a:ext cx="2089033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latin typeface="Barlow" panose="00000500000000000000" pitchFamily="2" charset="0"/>
              </a:rPr>
              <a:t>CMS 11 and Commerce 13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8D746-6963-470B-835B-4AD02ADB46AE}"/>
              </a:ext>
            </a:extLst>
          </p:cNvPr>
          <p:cNvSpPr txBox="1"/>
          <p:nvPr/>
        </p:nvSpPr>
        <p:spPr>
          <a:xfrm>
            <a:off x="5727555" y="4269927"/>
            <a:ext cx="2129109" cy="30777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latin typeface="Barlow" panose="00000500000000000000" pitchFamily="2" charset="0"/>
              </a:rPr>
              <a:t>CMS 12 and Commerce 14</a:t>
            </a:r>
            <a:endParaRPr lang="en-US" sz="1400">
              <a:latin typeface="Barlow" panose="000005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22E1A6F-F371-4FE4-8A75-055347E6C4D4}"/>
              </a:ext>
            </a:extLst>
          </p:cNvPr>
          <p:cNvSpPr/>
          <p:nvPr/>
        </p:nvSpPr>
        <p:spPr>
          <a:xfrm rot="5400000">
            <a:off x="5959226" y="3815879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6.0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1B133B-6EF0-4C51-A869-7B86425AA310}"/>
              </a:ext>
            </a:extLst>
          </p:cNvPr>
          <p:cNvSpPr txBox="1"/>
          <p:nvPr/>
        </p:nvSpPr>
        <p:spPr>
          <a:xfrm>
            <a:off x="1154534" y="3424647"/>
            <a:ext cx="3054142" cy="104644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400" b="0">
                <a:latin typeface="Barlow" panose="00000500000000000000" pitchFamily="2" charset="0"/>
              </a:rPr>
              <a:t>Goals of modern .NET: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GB" sz="1200" b="0">
                <a:latin typeface="Barlow" panose="00000500000000000000" pitchFamily="2" charset="0"/>
              </a:rPr>
              <a:t>Complete rewrite without technical debt and focus on performance. </a:t>
            </a:r>
          </a:p>
          <a:p>
            <a:pPr marL="144000" indent="-144000" algn="l">
              <a:buFont typeface="Arial" panose="020B0604020202020204" pitchFamily="34" charset="0"/>
              <a:buChar char="•"/>
            </a:pPr>
            <a:r>
              <a:rPr lang="en-GB" sz="1200" b="0">
                <a:latin typeface="Barlow" panose="00000500000000000000" pitchFamily="2" charset="0"/>
              </a:rPr>
              <a:t>Cross-platform: runs on Windows, Linux, macOS, iOS, Android, Tizen.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400C63-0046-4BAD-B97C-62CE7477BD0B}"/>
              </a:ext>
            </a:extLst>
          </p:cNvPr>
          <p:cNvSpPr/>
          <p:nvPr/>
        </p:nvSpPr>
        <p:spPr>
          <a:xfrm>
            <a:off x="1843834" y="2831829"/>
            <a:ext cx="478971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3.0</a:t>
            </a:r>
            <a:endParaRPr lang="en-US" sz="1400" b="1">
              <a:latin typeface="Barlow" panose="00000500000000000000" pitchFamily="2" charset="0"/>
            </a:endParaRPr>
          </a:p>
        </p:txBody>
      </p:sp>
      <p:pic>
        <p:nvPicPr>
          <p:cNvPr id="4" name="Graphic 3" descr="Skull with solid fill">
            <a:extLst>
              <a:ext uri="{FF2B5EF4-FFF2-40B4-BE49-F238E27FC236}">
                <a16:creationId xmlns:a16="http://schemas.microsoft.com/office/drawing/2014/main" id="{9FE02324-4B29-4268-B5B3-2DFC0D456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5857" y="2752148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FC1D48-BA10-47D3-867A-491F6AD08208}"/>
              </a:ext>
            </a:extLst>
          </p:cNvPr>
          <p:cNvSpPr txBox="1"/>
          <p:nvPr/>
        </p:nvSpPr>
        <p:spPr>
          <a:xfrm>
            <a:off x="176213" y="4737242"/>
            <a:ext cx="8499443" cy="27699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>
                <a:latin typeface="Barlow" panose="00000500000000000000" pitchFamily="2" charset="0"/>
              </a:rPr>
              <a:t>.NET drops the </a:t>
            </a:r>
            <a:r>
              <a:rPr lang="en-GB" sz="1200" i="1">
                <a:latin typeface="Barlow" panose="00000500000000000000" pitchFamily="2" charset="0"/>
              </a:rPr>
              <a:t>Core</a:t>
            </a:r>
            <a:r>
              <a:rPr lang="en-GB" sz="1200">
                <a:latin typeface="Barlow" panose="00000500000000000000" pitchFamily="2" charset="0"/>
              </a:rPr>
              <a:t> branding. But </a:t>
            </a:r>
            <a:r>
              <a:rPr lang="en-GB" sz="1200" i="1">
                <a:latin typeface="Barlow" panose="00000500000000000000" pitchFamily="2" charset="0"/>
              </a:rPr>
              <a:t>ASP.NET Core</a:t>
            </a:r>
            <a:r>
              <a:rPr lang="en-GB" sz="1200">
                <a:latin typeface="Barlow" panose="00000500000000000000" pitchFamily="2" charset="0"/>
              </a:rPr>
              <a:t> and </a:t>
            </a:r>
            <a:r>
              <a:rPr lang="en-GB" sz="1200" i="1">
                <a:latin typeface="Barlow" panose="00000500000000000000" pitchFamily="2" charset="0"/>
              </a:rPr>
              <a:t>Entity Framework Core</a:t>
            </a:r>
            <a:r>
              <a:rPr lang="en-GB" sz="1200">
                <a:latin typeface="Barlow" panose="00000500000000000000" pitchFamily="2" charset="0"/>
              </a:rPr>
              <a:t> retain it to differentiate them from older releases.</a:t>
            </a:r>
            <a:endParaRPr lang="en-US" sz="1200">
              <a:latin typeface="Barlow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1D99AD-08F2-4A21-9D5E-4B9FED9845D0}"/>
              </a:ext>
            </a:extLst>
          </p:cNvPr>
          <p:cNvSpPr/>
          <p:nvPr/>
        </p:nvSpPr>
        <p:spPr>
          <a:xfrm rot="5400000">
            <a:off x="6269398" y="3815879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Barlow" panose="00000500000000000000" pitchFamily="2" charset="0"/>
              </a:rPr>
              <a:t>7.0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587521-F176-4C53-B506-4C3B56E86D33}"/>
              </a:ext>
            </a:extLst>
          </p:cNvPr>
          <p:cNvSpPr/>
          <p:nvPr/>
        </p:nvSpPr>
        <p:spPr>
          <a:xfrm rot="5400000">
            <a:off x="6579193" y="3810884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Barlow" panose="00000500000000000000" pitchFamily="2" charset="0"/>
              </a:rPr>
              <a:t>8</a:t>
            </a:r>
            <a:r>
              <a:rPr lang="en-GB" sz="1400" b="1">
                <a:latin typeface="Barlow" panose="00000500000000000000" pitchFamily="2" charset="0"/>
              </a:rPr>
              <a:t>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2A57006-7419-472F-B7CF-EF03CD97B458}"/>
              </a:ext>
            </a:extLst>
          </p:cNvPr>
          <p:cNvSpPr/>
          <p:nvPr/>
        </p:nvSpPr>
        <p:spPr>
          <a:xfrm rot="5400000">
            <a:off x="4919067" y="3810884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Barlow" panose="00000500000000000000" pitchFamily="2" charset="0"/>
              </a:rPr>
              <a:t>2</a:t>
            </a:r>
            <a:r>
              <a:rPr lang="en-GB" sz="1400" b="1">
                <a:latin typeface="Barlow" panose="00000500000000000000" pitchFamily="2" charset="0"/>
              </a:rPr>
              <a:t>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62670DC-13BF-4109-9B9F-5BB64DD86E73}"/>
              </a:ext>
            </a:extLst>
          </p:cNvPr>
          <p:cNvSpPr/>
          <p:nvPr/>
        </p:nvSpPr>
        <p:spPr>
          <a:xfrm rot="5400000">
            <a:off x="6892122" y="3810885"/>
            <a:ext cx="478971" cy="2902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Barlow" panose="00000500000000000000" pitchFamily="2" charset="0"/>
              </a:rPr>
              <a:t>9</a:t>
            </a:r>
            <a:r>
              <a:rPr lang="en-GB" sz="1400" b="1">
                <a:latin typeface="Barlow" panose="00000500000000000000" pitchFamily="2" charset="0"/>
              </a:rPr>
              <a:t>.0</a:t>
            </a:r>
            <a:endParaRPr lang="en-US" sz="1400" b="1">
              <a:latin typeface="Barlow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018AE-D4B3-F611-F6FB-FDEFE3D98CCF}"/>
              </a:ext>
            </a:extLst>
          </p:cNvPr>
          <p:cNvSpPr txBox="1"/>
          <p:nvPr/>
        </p:nvSpPr>
        <p:spPr>
          <a:xfrm>
            <a:off x="5633258" y="724290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8 launched November 14, 2023</a:t>
            </a:r>
            <a:endParaRPr lang="en-US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38" grpId="0"/>
    </p:bldLst>
  </p:timing>
</p:sld>
</file>

<file path=ppt/theme/theme1.xml><?xml version="1.0" encoding="utf-8"?>
<a:theme xmlns:a="http://schemas.openxmlformats.org/drawingml/2006/main" name="Black">
  <a:themeElements>
    <a:clrScheme name="Optimizely">
      <a:dk1>
        <a:sysClr val="windowText" lastClr="000000"/>
      </a:dk1>
      <a:lt1>
        <a:sysClr val="window" lastClr="FFFFFF"/>
      </a:lt1>
      <a:dk2>
        <a:srgbClr val="F0F2F3"/>
      </a:dk2>
      <a:lt2>
        <a:srgbClr val="DCDFE3"/>
      </a:lt2>
      <a:accent1>
        <a:srgbClr val="0037FF"/>
      </a:accent1>
      <a:accent2>
        <a:srgbClr val="00CCFF"/>
      </a:accent2>
      <a:accent3>
        <a:srgbClr val="3BE081"/>
      </a:accent3>
      <a:accent4>
        <a:srgbClr val="FF8110"/>
      </a:accent4>
      <a:accent5>
        <a:srgbClr val="861DFF"/>
      </a:accent5>
      <a:accent6>
        <a:srgbClr val="FFCE00"/>
      </a:accent6>
      <a:hlink>
        <a:srgbClr val="000000"/>
      </a:hlink>
      <a:folHlink>
        <a:srgbClr val="000000"/>
      </a:folHlink>
    </a:clrScheme>
    <a:fontScheme name="Optimizely new">
      <a:majorFont>
        <a:latin typeface="Arial 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Helvetica Neue"/>
            <a:cs typeface="Helvetica Neue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piserver - Titles and Dividers">
  <a:themeElements>
    <a:clrScheme name="Episerver">
      <a:dk1>
        <a:sysClr val="windowText" lastClr="000000"/>
      </a:dk1>
      <a:lt1>
        <a:sysClr val="window" lastClr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000000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 Presentation July 2016 with example.potx" id="{F362CCDF-BC82-40C6-8FCF-D653DE37908C}" vid="{BEB66F40-7571-4B67-A1AA-428283BD6333}"/>
    </a:ext>
  </a:extLst>
</a:theme>
</file>

<file path=ppt/theme/theme3.xml><?xml version="1.0" encoding="utf-8"?>
<a:theme xmlns:a="http://schemas.openxmlformats.org/drawingml/2006/main" name="Episerver - White Layouts">
  <a:themeElements>
    <a:clrScheme name="Episerver">
      <a:dk1>
        <a:sysClr val="windowText" lastClr="000000"/>
      </a:dk1>
      <a:lt1>
        <a:sysClr val="window" lastClr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000000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 Presentation July 2016 with example.potx" id="{F362CCDF-BC82-40C6-8FCF-D653DE37908C}" vid="{E5840C77-D4D0-4EFE-8751-9D2C3CB27687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NB International Pro Bold"/>
        <a:ea typeface="NB International Pro Bold"/>
        <a:cs typeface="NB International Pro Bold"/>
      </a:majorFont>
      <a:minorFont>
        <a:latin typeface="NB International Pro Bold"/>
        <a:ea typeface="NB International Pro Bold"/>
        <a:cs typeface="NB International Pro Bold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5DD2983395C4296A792B9597E0AC9" ma:contentTypeVersion="607" ma:contentTypeDescription="Create a new document." ma:contentTypeScope="" ma:versionID="364eae316a0e4f291b15233b307d49e0">
  <xsd:schema xmlns:xsd="http://www.w3.org/2001/XMLSchema" xmlns:xs="http://www.w3.org/2001/XMLSchema" xmlns:p="http://schemas.microsoft.com/office/2006/metadata/properties" xmlns:ns1="http://schemas.microsoft.com/sharepoint/v3" xmlns:ns2="f5ea5833-4dcf-46b8-b717-40bc153f6f1e" xmlns:ns3="afa58d9a-9891-4a7e-ac22-6e8faea64e1b" targetNamespace="http://schemas.microsoft.com/office/2006/metadata/properties" ma:root="true" ma:fieldsID="d0188e06012616a4ceb0c8051d140bd8" ns1:_="" ns2:_="" ns3:_="">
    <xsd:import namespace="http://schemas.microsoft.com/sharepoint/v3"/>
    <xsd:import namespace="f5ea5833-4dcf-46b8-b717-40bc153f6f1e"/>
    <xsd:import namespace="afa58d9a-9891-4a7e-ac22-6e8faea64e1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a5833-4dcf-46b8-b717-40bc153f6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58d9a-9891-4a7e-ac22-6e8faea64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5ea5833-4dcf-46b8-b717-40bc153f6f1e">RRMPSED3EETE-1816083712-52471</_dlc_DocId>
    <_dlc_DocIdUrl xmlns="f5ea5833-4dcf-46b8-b717-40bc153f6f1e">
      <Url>https://episerver99.sharepoint.com/marketing/_layouts/15/DocIdRedir.aspx?ID=RRMPSED3EETE-1816083712-52471</Url>
      <Description>RRMPSED3EETE-1816083712-52471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8AF80D-2A1A-4C17-902B-35E2B093F0E2}">
  <ds:schemaRefs>
    <ds:schemaRef ds:uri="afa58d9a-9891-4a7e-ac22-6e8faea64e1b"/>
    <ds:schemaRef ds:uri="f5ea5833-4dcf-46b8-b717-40bc153f6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F098B9-DCE9-40FC-837B-D5E830D9B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5BD8D-3E09-41C3-9C6D-6415EE727A63}">
  <ds:schemaRefs>
    <ds:schemaRef ds:uri="afa58d9a-9891-4a7e-ac22-6e8faea64e1b"/>
    <ds:schemaRef ds:uri="f5ea5833-4dcf-46b8-b717-40bc153f6f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95EC634-F596-4A1E-AD53-16B8EB76A84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3767</Words>
  <Application>Microsoft Office PowerPoint</Application>
  <PresentationFormat>On-screen Show (16:9)</PresentationFormat>
  <Paragraphs>454</Paragraphs>
  <Slides>35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Amasis MT Pro Black</vt:lpstr>
      <vt:lpstr>Arial</vt:lpstr>
      <vt:lpstr>Barlow</vt:lpstr>
      <vt:lpstr>Barlow Black</vt:lpstr>
      <vt:lpstr>Calibri</vt:lpstr>
      <vt:lpstr>Century Gothic</vt:lpstr>
      <vt:lpstr>Consolas</vt:lpstr>
      <vt:lpstr>Courier New</vt:lpstr>
      <vt:lpstr>Franklin Gothic Book</vt:lpstr>
      <vt:lpstr>Franklin Gothic Medium</vt:lpstr>
      <vt:lpstr>Helvetica</vt:lpstr>
      <vt:lpstr>Helvetica Neue</vt:lpstr>
      <vt:lpstr>Helvetica Neue Light</vt:lpstr>
      <vt:lpstr>Helvetica Neue Medium</vt:lpstr>
      <vt:lpstr>NB International Pro Regular</vt:lpstr>
      <vt:lpstr>ui-monospace</vt:lpstr>
      <vt:lpstr>Black</vt:lpstr>
      <vt:lpstr>Episerver - Titles and Dividers</vt:lpstr>
      <vt:lpstr>Episerver - White Layouts</vt:lpstr>
      <vt:lpstr>Optimizely London Dev Meetup 2024 @ The Lighthouse</vt:lpstr>
      <vt:lpstr>Meetup Agenda</vt:lpstr>
      <vt:lpstr>The Art of CMS 12 &amp; Commerce 14 Upgrade – Tips and Tricks</vt:lpstr>
      <vt:lpstr>Presenters</vt:lpstr>
      <vt:lpstr>Agenda</vt:lpstr>
      <vt:lpstr>Intro to Upgrades</vt:lpstr>
      <vt:lpstr>Optimizely CMS 12 is a powerful content management platform built on .NET core that allows complex multisite, multilanguage website creation and support workflow, versioning via a rich editor experience</vt:lpstr>
      <vt:lpstr>PowerPoint Presentation</vt:lpstr>
      <vt:lpstr>.NET past, present and future</vt:lpstr>
      <vt:lpstr>Performance improvements in CMS 12 and Commerce 14</vt:lpstr>
      <vt:lpstr>Upgrade Process</vt:lpstr>
      <vt:lpstr>In our experience the key to a smooth delivery is a planning and discovery phase to highlight tasks. Also, the acknowledgement that these times are not fixed but an estimation and can be highly complex depending on complexity of solution </vt:lpstr>
      <vt:lpstr>Discovery &amp; Tasks</vt:lpstr>
      <vt:lpstr>You need to audit your existing solution first</vt:lpstr>
      <vt:lpstr>Areas to review</vt:lpstr>
      <vt:lpstr>Replacements for features that are no longer supported</vt:lpstr>
      <vt:lpstr>Convention changes in .NET 5/6/8+ and CMS 12</vt:lpstr>
      <vt:lpstr>Upgrade Assistant</vt:lpstr>
      <vt:lpstr>Solution Configuration</vt:lpstr>
      <vt:lpstr>Solution Startup</vt:lpstr>
      <vt:lpstr>Site Root</vt:lpstr>
      <vt:lpstr>Dependency Injection - The MS Way </vt:lpstr>
      <vt:lpstr>Authentication Providers</vt:lpstr>
      <vt:lpstr>Authentication, authorization, and user profiles</vt:lpstr>
      <vt:lpstr>Image Resizing - New Option</vt:lpstr>
      <vt:lpstr>DXP Go live 🚀</vt:lpstr>
      <vt:lpstr>CMS 11 / Commerce 13 DXP</vt:lpstr>
      <vt:lpstr>CMS 12 / Commerce 14 DXP</vt:lpstr>
      <vt:lpstr>Optimizely DXP environments for modern .NET platforms</vt:lpstr>
      <vt:lpstr>Deployment steps</vt:lpstr>
      <vt:lpstr>Deployment Using Azure DevOps and Powershell</vt:lpstr>
      <vt:lpstr>Migrating to our modern platforms on DXP</vt:lpstr>
      <vt:lpstr>Tips on Load Testing &amp; Going Live</vt:lpstr>
      <vt:lpstr>Q&amp;A</vt:lpstr>
      <vt:lpstr>Optimizely Content Management Platform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to Optimizely CMS 12 and Commerce 14 Masterclass - Slide Deck</dc:title>
  <dc:creator>Anja Wüstner</dc:creator>
  <cp:lastModifiedBy>Scott Reed</cp:lastModifiedBy>
  <cp:revision>44</cp:revision>
  <dcterms:modified xsi:type="dcterms:W3CDTF">2024-07-18T12:52:25Z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0x0101005085DD2983395C4296A792B9597E0AC9</vt:lpwstr>
  </property>
  <property fmtid="{D5CDD505-2E9C-101B-9397-08002B2CF9AE}" pid="3" name="_dlc_DocIdItemGuid">
    <vt:lpwstr>f5b8238d-e2ee-41b1-9437-639102b10648</vt:lpwstr>
  </property>
</Properties>
</file>